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9" r:id="rId3"/>
    <p:sldId id="257" r:id="rId4"/>
    <p:sldId id="268" r:id="rId5"/>
    <p:sldId id="270" r:id="rId6"/>
    <p:sldId id="272" r:id="rId7"/>
    <p:sldId id="267" r:id="rId8"/>
    <p:sldId id="271" r:id="rId9"/>
    <p:sldId id="258" r:id="rId10"/>
    <p:sldId id="259" r:id="rId11"/>
    <p:sldId id="261" r:id="rId12"/>
    <p:sldId id="262" r:id="rId13"/>
    <p:sldId id="263" r:id="rId14"/>
    <p:sldId id="264"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5"/>
  </p:normalViewPr>
  <p:slideViewPr>
    <p:cSldViewPr snapToGrid="0">
      <p:cViewPr varScale="1">
        <p:scale>
          <a:sx n="72" d="100"/>
          <a:sy n="72"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8.xml.rels><?xml version="1.0" encoding="UTF-8" standalone="yes"?>
<Relationships xmlns="http://schemas.openxmlformats.org/package/2006/relationships"><Relationship Id="rId1" Type="http://schemas.openxmlformats.org/officeDocument/2006/relationships/hyperlink" Target="https://connecticuthistory.org/the-charter-of-1662/" TargetMode="External"/></Relationships>
</file>

<file path=ppt/diagrams/_rels/drawing8.xml.rels><?xml version="1.0" encoding="UTF-8" standalone="yes"?>
<Relationships xmlns="http://schemas.openxmlformats.org/package/2006/relationships"><Relationship Id="rId1" Type="http://schemas.openxmlformats.org/officeDocument/2006/relationships/hyperlink" Target="https://connecticuthistory.org/the-charter-of-1662/"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1E5A7E-F76C-463F-B45B-34B6974E282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69D9C4C-6884-41B7-9139-F68B98B26356}">
      <dgm:prSet/>
      <dgm:spPr/>
      <dgm:t>
        <a:bodyPr/>
        <a:lstStyle/>
        <a:p>
          <a:r>
            <a:rPr lang="en-US" b="1" i="1" dirty="0"/>
            <a:t>Time Line</a:t>
          </a:r>
          <a:r>
            <a:rPr lang="en-US" b="0" i="0" dirty="0"/>
            <a:t> is a short interactive activity designed to </a:t>
          </a:r>
          <a:r>
            <a:rPr lang="en-US" dirty="0"/>
            <a:t>designed to show upper elementary or middle school students that it takes many people from different parts of a community to create change, while actively learning about how Jews had to work with allies to get religious equality here in Connecticut.</a:t>
          </a:r>
        </a:p>
        <a:p>
          <a:r>
            <a:rPr lang="en-US" dirty="0"/>
            <a:t> It would fit into a unit on American Jewish history, civil rights, and/or social action.</a:t>
          </a:r>
          <a:r>
            <a:rPr lang="en-US" b="0" i="0" dirty="0"/>
            <a:t> </a:t>
          </a:r>
          <a:endParaRPr lang="en-US" dirty="0"/>
        </a:p>
      </dgm:t>
    </dgm:pt>
    <dgm:pt modelId="{69D237BF-EFBF-4AD9-885E-DC859EBFF632}" type="parTrans" cxnId="{5FB39AE4-EA80-4EF5-B74E-DC424236C274}">
      <dgm:prSet/>
      <dgm:spPr/>
      <dgm:t>
        <a:bodyPr/>
        <a:lstStyle/>
        <a:p>
          <a:endParaRPr lang="en-US"/>
        </a:p>
      </dgm:t>
    </dgm:pt>
    <dgm:pt modelId="{56DB19B6-8900-46DA-AD01-1C273AC8F8E0}" type="sibTrans" cxnId="{5FB39AE4-EA80-4EF5-B74E-DC424236C274}">
      <dgm:prSet/>
      <dgm:spPr/>
      <dgm:t>
        <a:bodyPr/>
        <a:lstStyle/>
        <a:p>
          <a:endParaRPr lang="en-US"/>
        </a:p>
      </dgm:t>
    </dgm:pt>
    <dgm:pt modelId="{EF62E4AD-FF30-774C-8DE7-BD0007DA9C58}" type="pres">
      <dgm:prSet presAssocID="{361E5A7E-F76C-463F-B45B-34B6974E282B}" presName="linear" presStyleCnt="0">
        <dgm:presLayoutVars>
          <dgm:animLvl val="lvl"/>
          <dgm:resizeHandles val="exact"/>
        </dgm:presLayoutVars>
      </dgm:prSet>
      <dgm:spPr/>
    </dgm:pt>
    <dgm:pt modelId="{E55AB7F5-DE8A-E642-AE44-C7D963076B58}" type="pres">
      <dgm:prSet presAssocID="{569D9C4C-6884-41B7-9139-F68B98B26356}" presName="parentText" presStyleLbl="node1" presStyleIdx="0" presStyleCnt="1" custScaleY="191983">
        <dgm:presLayoutVars>
          <dgm:chMax val="0"/>
          <dgm:bulletEnabled val="1"/>
        </dgm:presLayoutVars>
      </dgm:prSet>
      <dgm:spPr/>
    </dgm:pt>
  </dgm:ptLst>
  <dgm:cxnLst>
    <dgm:cxn modelId="{6EBCDB7F-0B11-4948-A864-4FCBB770A24B}" type="presOf" srcId="{569D9C4C-6884-41B7-9139-F68B98B26356}" destId="{E55AB7F5-DE8A-E642-AE44-C7D963076B58}" srcOrd="0" destOrd="0" presId="urn:microsoft.com/office/officeart/2005/8/layout/vList2"/>
    <dgm:cxn modelId="{5FB39AE4-EA80-4EF5-B74E-DC424236C274}" srcId="{361E5A7E-F76C-463F-B45B-34B6974E282B}" destId="{569D9C4C-6884-41B7-9139-F68B98B26356}" srcOrd="0" destOrd="0" parTransId="{69D237BF-EFBF-4AD9-885E-DC859EBFF632}" sibTransId="{56DB19B6-8900-46DA-AD01-1C273AC8F8E0}"/>
    <dgm:cxn modelId="{360BB5F6-4C1F-BB41-82F7-395365125ABD}" type="presOf" srcId="{361E5A7E-F76C-463F-B45B-34B6974E282B}" destId="{EF62E4AD-FF30-774C-8DE7-BD0007DA9C58}" srcOrd="0" destOrd="0" presId="urn:microsoft.com/office/officeart/2005/8/layout/vList2"/>
    <dgm:cxn modelId="{D8EE12A0-0334-654A-A0F8-4E96D5345661}" type="presParOf" srcId="{EF62E4AD-FF30-774C-8DE7-BD0007DA9C58}" destId="{E55AB7F5-DE8A-E642-AE44-C7D963076B5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C4901A6-9A69-4720-9837-DBD809836346}"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6559B13D-468E-41AE-8365-621C501D523B}">
      <dgm:prSet/>
      <dgm:spPr/>
      <dgm:t>
        <a:bodyPr/>
        <a:lstStyle/>
        <a:p>
          <a:r>
            <a:rPr lang="en-US" b="0" i="0"/>
            <a:t>WANT: The right to organize synagogues and to worship together freely and publicly. </a:t>
          </a:r>
          <a:endParaRPr lang="en-US"/>
        </a:p>
      </dgm:t>
    </dgm:pt>
    <dgm:pt modelId="{B442EC8A-0FCD-4BB3-B8A3-93B4EB567488}" type="parTrans" cxnId="{F3594D8B-9E89-4F93-A98B-C85D6A87FF32}">
      <dgm:prSet/>
      <dgm:spPr/>
      <dgm:t>
        <a:bodyPr/>
        <a:lstStyle/>
        <a:p>
          <a:endParaRPr lang="en-US"/>
        </a:p>
      </dgm:t>
    </dgm:pt>
    <dgm:pt modelId="{173E2D67-52CF-4EE0-9F50-36CE7FBA5EAE}" type="sibTrans" cxnId="{F3594D8B-9E89-4F93-A98B-C85D6A87FF32}">
      <dgm:prSet/>
      <dgm:spPr/>
      <dgm:t>
        <a:bodyPr/>
        <a:lstStyle/>
        <a:p>
          <a:endParaRPr lang="en-US"/>
        </a:p>
      </dgm:t>
    </dgm:pt>
    <dgm:pt modelId="{821BBDDF-2067-4358-A1CE-7D715D1F9CBF}">
      <dgm:prSet/>
      <dgm:spPr/>
      <dgm:t>
        <a:bodyPr/>
        <a:lstStyle/>
        <a:p>
          <a:r>
            <a:rPr lang="en-US"/>
            <a:t>RESULT: </a:t>
          </a:r>
          <a:r>
            <a:rPr lang="en-US" b="0" i="0"/>
            <a:t>In 1843, the Jewish leadership drafted a petition to the Connecticut General Assembly, requesting a change in the Connecticut Constitution for religious freedom.</a:t>
          </a:r>
          <a:endParaRPr lang="en-US"/>
        </a:p>
      </dgm:t>
    </dgm:pt>
    <dgm:pt modelId="{89B0A370-EAD0-44E1-AD4E-575EB4B5714E}" type="parTrans" cxnId="{4713C265-3FDC-4E34-8FCD-8A22F0005CB6}">
      <dgm:prSet/>
      <dgm:spPr/>
      <dgm:t>
        <a:bodyPr/>
        <a:lstStyle/>
        <a:p>
          <a:endParaRPr lang="en-US"/>
        </a:p>
      </dgm:t>
    </dgm:pt>
    <dgm:pt modelId="{384582D0-4973-42F8-A5A0-5D86D03CD252}" type="sibTrans" cxnId="{4713C265-3FDC-4E34-8FCD-8A22F0005CB6}">
      <dgm:prSet/>
      <dgm:spPr/>
      <dgm:t>
        <a:bodyPr/>
        <a:lstStyle/>
        <a:p>
          <a:endParaRPr lang="en-US"/>
        </a:p>
      </dgm:t>
    </dgm:pt>
    <dgm:pt modelId="{485B4EAA-D1DE-463A-B99C-7B6A03E82A10}">
      <dgm:prSet/>
      <dgm:spPr/>
      <dgm:t>
        <a:bodyPr/>
        <a:lstStyle/>
        <a:p>
          <a:r>
            <a:rPr lang="en-US" b="0" i="0"/>
            <a:t>* A Bavarian immigrant who owned a business in New Haven and made the petition on behalf of the Jews of New Haven (and presumably Hartford too)</a:t>
          </a:r>
          <a:endParaRPr lang="en-US"/>
        </a:p>
      </dgm:t>
    </dgm:pt>
    <dgm:pt modelId="{64E731F5-4D60-4D1E-9046-B1D8F428F01C}" type="parTrans" cxnId="{5293685D-6ACD-4A88-9461-3EBAAF5834D1}">
      <dgm:prSet/>
      <dgm:spPr/>
      <dgm:t>
        <a:bodyPr/>
        <a:lstStyle/>
        <a:p>
          <a:endParaRPr lang="en-US"/>
        </a:p>
      </dgm:t>
    </dgm:pt>
    <dgm:pt modelId="{5D1FA8AB-043D-41F1-9AC6-7AE3EB68FC8C}" type="sibTrans" cxnId="{5293685D-6ACD-4A88-9461-3EBAAF5834D1}">
      <dgm:prSet/>
      <dgm:spPr/>
      <dgm:t>
        <a:bodyPr/>
        <a:lstStyle/>
        <a:p>
          <a:endParaRPr lang="en-US"/>
        </a:p>
      </dgm:t>
    </dgm:pt>
    <dgm:pt modelId="{E1308C54-0EC4-46AA-A62D-F3F2075B6C82}">
      <dgm:prSet/>
      <dgm:spPr/>
      <dgm:t>
        <a:bodyPr/>
        <a:lstStyle/>
        <a:p>
          <a:r>
            <a:rPr lang="en-US"/>
            <a:t>**</a:t>
          </a:r>
          <a:r>
            <a:rPr lang="en-US" b="0" i="0"/>
            <a:t> One of the Jewish community members who wanted a synagogue in Hartford, she would later be a member of Congregation Beth Israel’s women’s organization</a:t>
          </a:r>
          <a:endParaRPr lang="en-US"/>
        </a:p>
      </dgm:t>
    </dgm:pt>
    <dgm:pt modelId="{3201FDDF-5ED9-472D-BD9F-D6360D2AE4B2}" type="parTrans" cxnId="{71CA5828-DF82-4542-9322-7A9F6CF54983}">
      <dgm:prSet/>
      <dgm:spPr/>
      <dgm:t>
        <a:bodyPr/>
        <a:lstStyle/>
        <a:p>
          <a:endParaRPr lang="en-US"/>
        </a:p>
      </dgm:t>
    </dgm:pt>
    <dgm:pt modelId="{81C7846D-7AA7-4F98-BBC9-CA4126EB25CC}" type="sibTrans" cxnId="{71CA5828-DF82-4542-9322-7A9F6CF54983}">
      <dgm:prSet/>
      <dgm:spPr/>
      <dgm:t>
        <a:bodyPr/>
        <a:lstStyle/>
        <a:p>
          <a:endParaRPr lang="en-US"/>
        </a:p>
      </dgm:t>
    </dgm:pt>
    <dgm:pt modelId="{795C325E-EB4C-1D41-A797-96D1AB86B7A3}" type="pres">
      <dgm:prSet presAssocID="{8C4901A6-9A69-4720-9837-DBD809836346}" presName="vert0" presStyleCnt="0">
        <dgm:presLayoutVars>
          <dgm:dir/>
          <dgm:animOne val="branch"/>
          <dgm:animLvl val="lvl"/>
        </dgm:presLayoutVars>
      </dgm:prSet>
      <dgm:spPr/>
    </dgm:pt>
    <dgm:pt modelId="{BC09B25F-2627-A847-97E4-1DF0CA655A87}" type="pres">
      <dgm:prSet presAssocID="{6559B13D-468E-41AE-8365-621C501D523B}" presName="thickLine" presStyleLbl="alignNode1" presStyleIdx="0" presStyleCnt="4"/>
      <dgm:spPr/>
    </dgm:pt>
    <dgm:pt modelId="{11BBAE9D-3896-444C-9B20-756ECA014D76}" type="pres">
      <dgm:prSet presAssocID="{6559B13D-468E-41AE-8365-621C501D523B}" presName="horz1" presStyleCnt="0"/>
      <dgm:spPr/>
    </dgm:pt>
    <dgm:pt modelId="{C95633D1-5801-3B4C-9E5A-E8133B6F8A9F}" type="pres">
      <dgm:prSet presAssocID="{6559B13D-468E-41AE-8365-621C501D523B}" presName="tx1" presStyleLbl="revTx" presStyleIdx="0" presStyleCnt="4"/>
      <dgm:spPr/>
    </dgm:pt>
    <dgm:pt modelId="{21A3F475-5905-404B-84F6-F0B286F76825}" type="pres">
      <dgm:prSet presAssocID="{6559B13D-468E-41AE-8365-621C501D523B}" presName="vert1" presStyleCnt="0"/>
      <dgm:spPr/>
    </dgm:pt>
    <dgm:pt modelId="{926F6B6C-BA4A-4E41-B9AD-7EF6990CF31A}" type="pres">
      <dgm:prSet presAssocID="{821BBDDF-2067-4358-A1CE-7D715D1F9CBF}" presName="thickLine" presStyleLbl="alignNode1" presStyleIdx="1" presStyleCnt="4"/>
      <dgm:spPr/>
    </dgm:pt>
    <dgm:pt modelId="{70BB160D-32A1-DE41-A447-5B4D892F96EA}" type="pres">
      <dgm:prSet presAssocID="{821BBDDF-2067-4358-A1CE-7D715D1F9CBF}" presName="horz1" presStyleCnt="0"/>
      <dgm:spPr/>
    </dgm:pt>
    <dgm:pt modelId="{AEF21010-B930-124B-B53D-39B354992D97}" type="pres">
      <dgm:prSet presAssocID="{821BBDDF-2067-4358-A1CE-7D715D1F9CBF}" presName="tx1" presStyleLbl="revTx" presStyleIdx="1" presStyleCnt="4"/>
      <dgm:spPr/>
    </dgm:pt>
    <dgm:pt modelId="{8DEEBFC2-1778-5D43-B7D0-961D322FDEC4}" type="pres">
      <dgm:prSet presAssocID="{821BBDDF-2067-4358-A1CE-7D715D1F9CBF}" presName="vert1" presStyleCnt="0"/>
      <dgm:spPr/>
    </dgm:pt>
    <dgm:pt modelId="{FE912602-58D3-D141-A35F-853BB28C3B24}" type="pres">
      <dgm:prSet presAssocID="{485B4EAA-D1DE-463A-B99C-7B6A03E82A10}" presName="thickLine" presStyleLbl="alignNode1" presStyleIdx="2" presStyleCnt="4"/>
      <dgm:spPr/>
    </dgm:pt>
    <dgm:pt modelId="{C9C2ABBB-B3D2-164C-AB20-3EDFE3CA1E62}" type="pres">
      <dgm:prSet presAssocID="{485B4EAA-D1DE-463A-B99C-7B6A03E82A10}" presName="horz1" presStyleCnt="0"/>
      <dgm:spPr/>
    </dgm:pt>
    <dgm:pt modelId="{175823BA-3FAB-614D-B142-66194AF09AA4}" type="pres">
      <dgm:prSet presAssocID="{485B4EAA-D1DE-463A-B99C-7B6A03E82A10}" presName="tx1" presStyleLbl="revTx" presStyleIdx="2" presStyleCnt="4"/>
      <dgm:spPr/>
    </dgm:pt>
    <dgm:pt modelId="{074E0A58-610C-704B-8C4F-141CA03A59DD}" type="pres">
      <dgm:prSet presAssocID="{485B4EAA-D1DE-463A-B99C-7B6A03E82A10}" presName="vert1" presStyleCnt="0"/>
      <dgm:spPr/>
    </dgm:pt>
    <dgm:pt modelId="{C693558B-2C70-A647-8BF1-4A86DF5A10D6}" type="pres">
      <dgm:prSet presAssocID="{E1308C54-0EC4-46AA-A62D-F3F2075B6C82}" presName="thickLine" presStyleLbl="alignNode1" presStyleIdx="3" presStyleCnt="4"/>
      <dgm:spPr/>
    </dgm:pt>
    <dgm:pt modelId="{90849F21-B7EA-AF42-A0CB-A964ECAE1B71}" type="pres">
      <dgm:prSet presAssocID="{E1308C54-0EC4-46AA-A62D-F3F2075B6C82}" presName="horz1" presStyleCnt="0"/>
      <dgm:spPr/>
    </dgm:pt>
    <dgm:pt modelId="{730AEF19-F239-4D41-A75D-E4AEE0557AB2}" type="pres">
      <dgm:prSet presAssocID="{E1308C54-0EC4-46AA-A62D-F3F2075B6C82}" presName="tx1" presStyleLbl="revTx" presStyleIdx="3" presStyleCnt="4"/>
      <dgm:spPr/>
    </dgm:pt>
    <dgm:pt modelId="{C6D2F472-E7C3-3D48-BB2D-C5C7316685E2}" type="pres">
      <dgm:prSet presAssocID="{E1308C54-0EC4-46AA-A62D-F3F2075B6C82}" presName="vert1" presStyleCnt="0"/>
      <dgm:spPr/>
    </dgm:pt>
  </dgm:ptLst>
  <dgm:cxnLst>
    <dgm:cxn modelId="{79938C14-ACD9-AD46-B930-C7C18782880D}" type="presOf" srcId="{8C4901A6-9A69-4720-9837-DBD809836346}" destId="{795C325E-EB4C-1D41-A797-96D1AB86B7A3}" srcOrd="0" destOrd="0" presId="urn:microsoft.com/office/officeart/2008/layout/LinedList"/>
    <dgm:cxn modelId="{28760C22-14AC-C148-B7BD-160CFD12400D}" type="presOf" srcId="{6559B13D-468E-41AE-8365-621C501D523B}" destId="{C95633D1-5801-3B4C-9E5A-E8133B6F8A9F}" srcOrd="0" destOrd="0" presId="urn:microsoft.com/office/officeart/2008/layout/LinedList"/>
    <dgm:cxn modelId="{71CA5828-DF82-4542-9322-7A9F6CF54983}" srcId="{8C4901A6-9A69-4720-9837-DBD809836346}" destId="{E1308C54-0EC4-46AA-A62D-F3F2075B6C82}" srcOrd="3" destOrd="0" parTransId="{3201FDDF-5ED9-472D-BD9F-D6360D2AE4B2}" sibTransId="{81C7846D-7AA7-4F98-BBC9-CA4126EB25CC}"/>
    <dgm:cxn modelId="{5293685D-6ACD-4A88-9461-3EBAAF5834D1}" srcId="{8C4901A6-9A69-4720-9837-DBD809836346}" destId="{485B4EAA-D1DE-463A-B99C-7B6A03E82A10}" srcOrd="2" destOrd="0" parTransId="{64E731F5-4D60-4D1E-9046-B1D8F428F01C}" sibTransId="{5D1FA8AB-043D-41F1-9AC6-7AE3EB68FC8C}"/>
    <dgm:cxn modelId="{4713C265-3FDC-4E34-8FCD-8A22F0005CB6}" srcId="{8C4901A6-9A69-4720-9837-DBD809836346}" destId="{821BBDDF-2067-4358-A1CE-7D715D1F9CBF}" srcOrd="1" destOrd="0" parTransId="{89B0A370-EAD0-44E1-AD4E-575EB4B5714E}" sibTransId="{384582D0-4973-42F8-A5A0-5D86D03CD252}"/>
    <dgm:cxn modelId="{504A3A5A-83AA-2B44-8335-A5873175817A}" type="presOf" srcId="{821BBDDF-2067-4358-A1CE-7D715D1F9CBF}" destId="{AEF21010-B930-124B-B53D-39B354992D97}" srcOrd="0" destOrd="0" presId="urn:microsoft.com/office/officeart/2008/layout/LinedList"/>
    <dgm:cxn modelId="{F3594D8B-9E89-4F93-A98B-C85D6A87FF32}" srcId="{8C4901A6-9A69-4720-9837-DBD809836346}" destId="{6559B13D-468E-41AE-8365-621C501D523B}" srcOrd="0" destOrd="0" parTransId="{B442EC8A-0FCD-4BB3-B8A3-93B4EB567488}" sibTransId="{173E2D67-52CF-4EE0-9F50-36CE7FBA5EAE}"/>
    <dgm:cxn modelId="{A3C46193-6D07-3C42-BBC1-7E2EA15C88F0}" type="presOf" srcId="{485B4EAA-D1DE-463A-B99C-7B6A03E82A10}" destId="{175823BA-3FAB-614D-B142-66194AF09AA4}" srcOrd="0" destOrd="0" presId="urn:microsoft.com/office/officeart/2008/layout/LinedList"/>
    <dgm:cxn modelId="{FB570DE9-3FCF-2641-9D71-882380AAEC76}" type="presOf" srcId="{E1308C54-0EC4-46AA-A62D-F3F2075B6C82}" destId="{730AEF19-F239-4D41-A75D-E4AEE0557AB2}" srcOrd="0" destOrd="0" presId="urn:microsoft.com/office/officeart/2008/layout/LinedList"/>
    <dgm:cxn modelId="{8C3D17C1-E086-4844-A06C-2D0956B20505}" type="presParOf" srcId="{795C325E-EB4C-1D41-A797-96D1AB86B7A3}" destId="{BC09B25F-2627-A847-97E4-1DF0CA655A87}" srcOrd="0" destOrd="0" presId="urn:microsoft.com/office/officeart/2008/layout/LinedList"/>
    <dgm:cxn modelId="{A2A10C36-28F7-E441-BC44-1597CDA02952}" type="presParOf" srcId="{795C325E-EB4C-1D41-A797-96D1AB86B7A3}" destId="{11BBAE9D-3896-444C-9B20-756ECA014D76}" srcOrd="1" destOrd="0" presId="urn:microsoft.com/office/officeart/2008/layout/LinedList"/>
    <dgm:cxn modelId="{D8467A8F-A77A-C74A-8152-54123C86C24C}" type="presParOf" srcId="{11BBAE9D-3896-444C-9B20-756ECA014D76}" destId="{C95633D1-5801-3B4C-9E5A-E8133B6F8A9F}" srcOrd="0" destOrd="0" presId="urn:microsoft.com/office/officeart/2008/layout/LinedList"/>
    <dgm:cxn modelId="{64D7593D-4EF6-E540-B0CC-BC1086C24C4C}" type="presParOf" srcId="{11BBAE9D-3896-444C-9B20-756ECA014D76}" destId="{21A3F475-5905-404B-84F6-F0B286F76825}" srcOrd="1" destOrd="0" presId="urn:microsoft.com/office/officeart/2008/layout/LinedList"/>
    <dgm:cxn modelId="{412101DF-F605-5442-9EA5-A69FA1696381}" type="presParOf" srcId="{795C325E-EB4C-1D41-A797-96D1AB86B7A3}" destId="{926F6B6C-BA4A-4E41-B9AD-7EF6990CF31A}" srcOrd="2" destOrd="0" presId="urn:microsoft.com/office/officeart/2008/layout/LinedList"/>
    <dgm:cxn modelId="{E3474785-F274-E24E-AB92-A4CE25D5069E}" type="presParOf" srcId="{795C325E-EB4C-1D41-A797-96D1AB86B7A3}" destId="{70BB160D-32A1-DE41-A447-5B4D892F96EA}" srcOrd="3" destOrd="0" presId="urn:microsoft.com/office/officeart/2008/layout/LinedList"/>
    <dgm:cxn modelId="{E2E05DF7-7AC6-2F4E-9151-72D33BAFFA5C}" type="presParOf" srcId="{70BB160D-32A1-DE41-A447-5B4D892F96EA}" destId="{AEF21010-B930-124B-B53D-39B354992D97}" srcOrd="0" destOrd="0" presId="urn:microsoft.com/office/officeart/2008/layout/LinedList"/>
    <dgm:cxn modelId="{49E2DD3A-5F63-7B48-B6A0-27305C3C6AA9}" type="presParOf" srcId="{70BB160D-32A1-DE41-A447-5B4D892F96EA}" destId="{8DEEBFC2-1778-5D43-B7D0-961D322FDEC4}" srcOrd="1" destOrd="0" presId="urn:microsoft.com/office/officeart/2008/layout/LinedList"/>
    <dgm:cxn modelId="{1F73B94C-1181-3041-968C-F823C7185620}" type="presParOf" srcId="{795C325E-EB4C-1D41-A797-96D1AB86B7A3}" destId="{FE912602-58D3-D141-A35F-853BB28C3B24}" srcOrd="4" destOrd="0" presId="urn:microsoft.com/office/officeart/2008/layout/LinedList"/>
    <dgm:cxn modelId="{DB5FBD9E-DC60-E643-B72F-2D279DF0D3E9}" type="presParOf" srcId="{795C325E-EB4C-1D41-A797-96D1AB86B7A3}" destId="{C9C2ABBB-B3D2-164C-AB20-3EDFE3CA1E62}" srcOrd="5" destOrd="0" presId="urn:microsoft.com/office/officeart/2008/layout/LinedList"/>
    <dgm:cxn modelId="{81DE8DDA-B0B6-6E48-8E80-C2172B4A5CEE}" type="presParOf" srcId="{C9C2ABBB-B3D2-164C-AB20-3EDFE3CA1E62}" destId="{175823BA-3FAB-614D-B142-66194AF09AA4}" srcOrd="0" destOrd="0" presId="urn:microsoft.com/office/officeart/2008/layout/LinedList"/>
    <dgm:cxn modelId="{F6E1B5FF-EC6C-B94E-A9C9-CFBF1714EE13}" type="presParOf" srcId="{C9C2ABBB-B3D2-164C-AB20-3EDFE3CA1E62}" destId="{074E0A58-610C-704B-8C4F-141CA03A59DD}" srcOrd="1" destOrd="0" presId="urn:microsoft.com/office/officeart/2008/layout/LinedList"/>
    <dgm:cxn modelId="{AC99FB67-22B2-3844-A8F7-8BE13F912F55}" type="presParOf" srcId="{795C325E-EB4C-1D41-A797-96D1AB86B7A3}" destId="{C693558B-2C70-A647-8BF1-4A86DF5A10D6}" srcOrd="6" destOrd="0" presId="urn:microsoft.com/office/officeart/2008/layout/LinedList"/>
    <dgm:cxn modelId="{8A4D8F6B-FE40-D94A-8AFC-BA3F0E7E95CF}" type="presParOf" srcId="{795C325E-EB4C-1D41-A797-96D1AB86B7A3}" destId="{90849F21-B7EA-AF42-A0CB-A964ECAE1B71}" srcOrd="7" destOrd="0" presId="urn:microsoft.com/office/officeart/2008/layout/LinedList"/>
    <dgm:cxn modelId="{01A2F34E-EE86-5D4D-9153-5F74FCA25C35}" type="presParOf" srcId="{90849F21-B7EA-AF42-A0CB-A964ECAE1B71}" destId="{730AEF19-F239-4D41-A75D-E4AEE0557AB2}" srcOrd="0" destOrd="0" presId="urn:microsoft.com/office/officeart/2008/layout/LinedList"/>
    <dgm:cxn modelId="{40A0875E-C1A7-0946-91CE-FC8E8C2BA814}" type="presParOf" srcId="{90849F21-B7EA-AF42-A0CB-A964ECAE1B71}" destId="{C6D2F472-E7C3-3D48-BB2D-C5C7316685E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C83C7EF-0432-4558-A6AA-854034D6140E}"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F737B24E-B0E8-4BCE-914C-75EBCCB19D17}">
      <dgm:prSet/>
      <dgm:spPr/>
      <dgm:t>
        <a:bodyPr/>
        <a:lstStyle/>
        <a:p>
          <a:r>
            <a:rPr lang="en-US" b="0" i="0"/>
            <a:t>WANT: To have Jewish people treated equally under the law, and (perhaps) encourage more people to settle in Connecticut.</a:t>
          </a:r>
          <a:endParaRPr lang="en-US"/>
        </a:p>
      </dgm:t>
    </dgm:pt>
    <dgm:pt modelId="{EAEA816E-BBEB-4140-9E3B-677F271BED0B}" type="parTrans" cxnId="{54324565-D614-480B-A4A9-CC5A0483363C}">
      <dgm:prSet/>
      <dgm:spPr/>
      <dgm:t>
        <a:bodyPr/>
        <a:lstStyle/>
        <a:p>
          <a:endParaRPr lang="en-US"/>
        </a:p>
      </dgm:t>
    </dgm:pt>
    <dgm:pt modelId="{29F64FF2-E6EE-47A8-9BDD-42F6D2C2D090}" type="sibTrans" cxnId="{54324565-D614-480B-A4A9-CC5A0483363C}">
      <dgm:prSet/>
      <dgm:spPr/>
      <dgm:t>
        <a:bodyPr/>
        <a:lstStyle/>
        <a:p>
          <a:endParaRPr lang="en-US"/>
        </a:p>
      </dgm:t>
    </dgm:pt>
    <dgm:pt modelId="{B1C4F30C-5BA6-4252-8F1E-9629B06E5E3E}">
      <dgm:prSet/>
      <dgm:spPr/>
      <dgm:t>
        <a:bodyPr/>
        <a:lstStyle/>
        <a:p>
          <a:r>
            <a:rPr lang="en-US"/>
            <a:t>RESULT: On J</a:t>
          </a:r>
          <a:r>
            <a:rPr lang="en-US" b="0" i="0"/>
            <a:t>une 6, 1843, Merwin submitted a petition to the Connecticut General Assembly “on behalf of the Jews of New Haven and Hartford” requesting a change in the Connecticut Constitution to provide religious rights for Jews. </a:t>
          </a:r>
          <a:endParaRPr lang="en-US"/>
        </a:p>
      </dgm:t>
    </dgm:pt>
    <dgm:pt modelId="{8907C86C-78F3-43C5-993E-8729E7DE75E5}" type="parTrans" cxnId="{32FE6D79-5CC5-4351-A4AC-FCA9681EE05D}">
      <dgm:prSet/>
      <dgm:spPr/>
      <dgm:t>
        <a:bodyPr/>
        <a:lstStyle/>
        <a:p>
          <a:endParaRPr lang="en-US"/>
        </a:p>
      </dgm:t>
    </dgm:pt>
    <dgm:pt modelId="{9C9061E1-F6CF-4285-8B4D-68133873DC76}" type="sibTrans" cxnId="{32FE6D79-5CC5-4351-A4AC-FCA9681EE05D}">
      <dgm:prSet/>
      <dgm:spPr/>
      <dgm:t>
        <a:bodyPr/>
        <a:lstStyle/>
        <a:p>
          <a:endParaRPr lang="en-US"/>
        </a:p>
      </dgm:t>
    </dgm:pt>
    <dgm:pt modelId="{A73CA207-1E25-554E-B018-16048B2860EA}" type="pres">
      <dgm:prSet presAssocID="{0C83C7EF-0432-4558-A6AA-854034D6140E}" presName="vert0" presStyleCnt="0">
        <dgm:presLayoutVars>
          <dgm:dir/>
          <dgm:animOne val="branch"/>
          <dgm:animLvl val="lvl"/>
        </dgm:presLayoutVars>
      </dgm:prSet>
      <dgm:spPr/>
    </dgm:pt>
    <dgm:pt modelId="{E7E6F4EF-F938-BF48-B6EE-1DD2A535753C}" type="pres">
      <dgm:prSet presAssocID="{F737B24E-B0E8-4BCE-914C-75EBCCB19D17}" presName="thickLine" presStyleLbl="alignNode1" presStyleIdx="0" presStyleCnt="2"/>
      <dgm:spPr/>
    </dgm:pt>
    <dgm:pt modelId="{E45106CC-D3EB-C14A-AF84-E2168C4EBB51}" type="pres">
      <dgm:prSet presAssocID="{F737B24E-B0E8-4BCE-914C-75EBCCB19D17}" presName="horz1" presStyleCnt="0"/>
      <dgm:spPr/>
    </dgm:pt>
    <dgm:pt modelId="{C5CF3FEF-5087-2840-BF8E-B2F6AF387354}" type="pres">
      <dgm:prSet presAssocID="{F737B24E-B0E8-4BCE-914C-75EBCCB19D17}" presName="tx1" presStyleLbl="revTx" presStyleIdx="0" presStyleCnt="2"/>
      <dgm:spPr/>
    </dgm:pt>
    <dgm:pt modelId="{017E4ABA-3F36-9D43-A481-31E518A6121E}" type="pres">
      <dgm:prSet presAssocID="{F737B24E-B0E8-4BCE-914C-75EBCCB19D17}" presName="vert1" presStyleCnt="0"/>
      <dgm:spPr/>
    </dgm:pt>
    <dgm:pt modelId="{BC471C14-1D71-B543-9FE8-D5C21A0F1D39}" type="pres">
      <dgm:prSet presAssocID="{B1C4F30C-5BA6-4252-8F1E-9629B06E5E3E}" presName="thickLine" presStyleLbl="alignNode1" presStyleIdx="1" presStyleCnt="2"/>
      <dgm:spPr/>
    </dgm:pt>
    <dgm:pt modelId="{20394157-35DF-DA4D-92BC-09B10B1E1A96}" type="pres">
      <dgm:prSet presAssocID="{B1C4F30C-5BA6-4252-8F1E-9629B06E5E3E}" presName="horz1" presStyleCnt="0"/>
      <dgm:spPr/>
    </dgm:pt>
    <dgm:pt modelId="{DC60F66D-16E1-554B-A679-754AECAED828}" type="pres">
      <dgm:prSet presAssocID="{B1C4F30C-5BA6-4252-8F1E-9629B06E5E3E}" presName="tx1" presStyleLbl="revTx" presStyleIdx="1" presStyleCnt="2"/>
      <dgm:spPr/>
    </dgm:pt>
    <dgm:pt modelId="{4C237678-032A-7349-BA95-0194F9219F57}" type="pres">
      <dgm:prSet presAssocID="{B1C4F30C-5BA6-4252-8F1E-9629B06E5E3E}" presName="vert1" presStyleCnt="0"/>
      <dgm:spPr/>
    </dgm:pt>
  </dgm:ptLst>
  <dgm:cxnLst>
    <dgm:cxn modelId="{8ADC3230-6685-FC4D-A5C2-19E21C2F7311}" type="presOf" srcId="{F737B24E-B0E8-4BCE-914C-75EBCCB19D17}" destId="{C5CF3FEF-5087-2840-BF8E-B2F6AF387354}" srcOrd="0" destOrd="0" presId="urn:microsoft.com/office/officeart/2008/layout/LinedList"/>
    <dgm:cxn modelId="{D9B55C65-27B0-AA41-8D4A-34E6A5AB05BD}" type="presOf" srcId="{B1C4F30C-5BA6-4252-8F1E-9629B06E5E3E}" destId="{DC60F66D-16E1-554B-A679-754AECAED828}" srcOrd="0" destOrd="0" presId="urn:microsoft.com/office/officeart/2008/layout/LinedList"/>
    <dgm:cxn modelId="{54324565-D614-480B-A4A9-CC5A0483363C}" srcId="{0C83C7EF-0432-4558-A6AA-854034D6140E}" destId="{F737B24E-B0E8-4BCE-914C-75EBCCB19D17}" srcOrd="0" destOrd="0" parTransId="{EAEA816E-BBEB-4140-9E3B-677F271BED0B}" sibTransId="{29F64FF2-E6EE-47A8-9BDD-42F6D2C2D090}"/>
    <dgm:cxn modelId="{32FE6D79-5CC5-4351-A4AC-FCA9681EE05D}" srcId="{0C83C7EF-0432-4558-A6AA-854034D6140E}" destId="{B1C4F30C-5BA6-4252-8F1E-9629B06E5E3E}" srcOrd="1" destOrd="0" parTransId="{8907C86C-78F3-43C5-993E-8729E7DE75E5}" sibTransId="{9C9061E1-F6CF-4285-8B4D-68133873DC76}"/>
    <dgm:cxn modelId="{4E73D3F1-8246-D342-8EBB-2DFB5C413D78}" type="presOf" srcId="{0C83C7EF-0432-4558-A6AA-854034D6140E}" destId="{A73CA207-1E25-554E-B018-16048B2860EA}" srcOrd="0" destOrd="0" presId="urn:microsoft.com/office/officeart/2008/layout/LinedList"/>
    <dgm:cxn modelId="{33424FBE-4584-E648-8AC7-22811FEE17B7}" type="presParOf" srcId="{A73CA207-1E25-554E-B018-16048B2860EA}" destId="{E7E6F4EF-F938-BF48-B6EE-1DD2A535753C}" srcOrd="0" destOrd="0" presId="urn:microsoft.com/office/officeart/2008/layout/LinedList"/>
    <dgm:cxn modelId="{AF9CDD85-AE57-064C-8C4C-8E5B3335F46C}" type="presParOf" srcId="{A73CA207-1E25-554E-B018-16048B2860EA}" destId="{E45106CC-D3EB-C14A-AF84-E2168C4EBB51}" srcOrd="1" destOrd="0" presId="urn:microsoft.com/office/officeart/2008/layout/LinedList"/>
    <dgm:cxn modelId="{A25BC635-214F-0545-A8C7-04084327B4A9}" type="presParOf" srcId="{E45106CC-D3EB-C14A-AF84-E2168C4EBB51}" destId="{C5CF3FEF-5087-2840-BF8E-B2F6AF387354}" srcOrd="0" destOrd="0" presId="urn:microsoft.com/office/officeart/2008/layout/LinedList"/>
    <dgm:cxn modelId="{F008A236-E9F5-7344-A1E1-746CAFB4451C}" type="presParOf" srcId="{E45106CC-D3EB-C14A-AF84-E2168C4EBB51}" destId="{017E4ABA-3F36-9D43-A481-31E518A6121E}" srcOrd="1" destOrd="0" presId="urn:microsoft.com/office/officeart/2008/layout/LinedList"/>
    <dgm:cxn modelId="{44C6D475-8829-A74D-9E5F-7B2E806EB448}" type="presParOf" srcId="{A73CA207-1E25-554E-B018-16048B2860EA}" destId="{BC471C14-1D71-B543-9FE8-D5C21A0F1D39}" srcOrd="2" destOrd="0" presId="urn:microsoft.com/office/officeart/2008/layout/LinedList"/>
    <dgm:cxn modelId="{79F85512-6E52-4640-ABA8-8C2B2E6A5CA3}" type="presParOf" srcId="{A73CA207-1E25-554E-B018-16048B2860EA}" destId="{20394157-35DF-DA4D-92BC-09B10B1E1A96}" srcOrd="3" destOrd="0" presId="urn:microsoft.com/office/officeart/2008/layout/LinedList"/>
    <dgm:cxn modelId="{43AE1741-49DC-C044-9811-6AAED03EB604}" type="presParOf" srcId="{20394157-35DF-DA4D-92BC-09B10B1E1A96}" destId="{DC60F66D-16E1-554B-A679-754AECAED828}" srcOrd="0" destOrd="0" presId="urn:microsoft.com/office/officeart/2008/layout/LinedList"/>
    <dgm:cxn modelId="{28E326B5-079C-F049-933D-B5D0AC8B9D33}" type="presParOf" srcId="{20394157-35DF-DA4D-92BC-09B10B1E1A96}" destId="{4C237678-032A-7349-BA95-0194F9219F5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AA28DF6-7AF4-48E5-9B5E-8C38AF980B2B}"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99C559F9-A1C6-4008-ABC7-B98D32B597EF}">
      <dgm:prSet/>
      <dgm:spPr/>
      <dgm:t>
        <a:bodyPr/>
        <a:lstStyle/>
        <a:p>
          <a:r>
            <a:rPr lang="en-US" b="0" i="0" dirty="0"/>
            <a:t>WANT: To make laws to govern the state of Connecticut.</a:t>
          </a:r>
          <a:endParaRPr lang="en-US" dirty="0"/>
        </a:p>
      </dgm:t>
    </dgm:pt>
    <dgm:pt modelId="{BF6E387F-7726-4645-A06F-AACADE7BB0E2}" type="parTrans" cxnId="{A3C3CCFC-0D91-4197-8B8B-47399724B2ED}">
      <dgm:prSet/>
      <dgm:spPr/>
      <dgm:t>
        <a:bodyPr/>
        <a:lstStyle/>
        <a:p>
          <a:endParaRPr lang="en-US"/>
        </a:p>
      </dgm:t>
    </dgm:pt>
    <dgm:pt modelId="{2B91637C-BECA-4748-962E-00A4CCD3E7EA}" type="sibTrans" cxnId="{A3C3CCFC-0D91-4197-8B8B-47399724B2ED}">
      <dgm:prSet/>
      <dgm:spPr/>
      <dgm:t>
        <a:bodyPr/>
        <a:lstStyle/>
        <a:p>
          <a:endParaRPr lang="en-US"/>
        </a:p>
      </dgm:t>
    </dgm:pt>
    <dgm:pt modelId="{F1A93570-FCA6-4E1A-B4C5-94E38F1C1343}">
      <dgm:prSet/>
      <dgm:spPr/>
      <dgm:t>
        <a:bodyPr/>
        <a:lstStyle/>
        <a:p>
          <a:r>
            <a:rPr lang="en-US" dirty="0"/>
            <a:t>RESULT: </a:t>
          </a:r>
          <a:r>
            <a:rPr lang="en-US" b="0" i="0" dirty="0"/>
            <a:t>Representatives denied the request to change the State Constitution in 1843. </a:t>
          </a:r>
          <a:endParaRPr lang="en-US" dirty="0"/>
        </a:p>
      </dgm:t>
    </dgm:pt>
    <dgm:pt modelId="{8510CEF3-6453-4CCD-9EA1-48949DC603D9}" type="parTrans" cxnId="{C1B57CFB-F239-44CD-9E97-8DA0AE7DB89D}">
      <dgm:prSet/>
      <dgm:spPr/>
      <dgm:t>
        <a:bodyPr/>
        <a:lstStyle/>
        <a:p>
          <a:endParaRPr lang="en-US"/>
        </a:p>
      </dgm:t>
    </dgm:pt>
    <dgm:pt modelId="{5F8DF835-05FE-4D71-B0C0-7E490E7B1DC7}" type="sibTrans" cxnId="{C1B57CFB-F239-44CD-9E97-8DA0AE7DB89D}">
      <dgm:prSet/>
      <dgm:spPr/>
      <dgm:t>
        <a:bodyPr/>
        <a:lstStyle/>
        <a:p>
          <a:endParaRPr lang="en-US"/>
        </a:p>
      </dgm:t>
    </dgm:pt>
    <dgm:pt modelId="{30CD8E9E-70AF-4B55-938C-472F2C7A435D}">
      <dgm:prSet/>
      <dgm:spPr/>
      <dgm:t>
        <a:bodyPr/>
        <a:lstStyle/>
        <a:p>
          <a:r>
            <a:rPr lang="en-US" b="0" i="0"/>
            <a:t>However, they did pass a special law that allowed Jews the same religious rights as Christians.</a:t>
          </a:r>
          <a:endParaRPr lang="en-US"/>
        </a:p>
      </dgm:t>
    </dgm:pt>
    <dgm:pt modelId="{FE410B20-F070-4272-B0EC-8FCAFB61D239}" type="parTrans" cxnId="{C74C2D77-E0C3-437A-8B13-5442A7C67D14}">
      <dgm:prSet/>
      <dgm:spPr/>
      <dgm:t>
        <a:bodyPr/>
        <a:lstStyle/>
        <a:p>
          <a:endParaRPr lang="en-US"/>
        </a:p>
      </dgm:t>
    </dgm:pt>
    <dgm:pt modelId="{FB58DF32-5D58-4260-ACF0-0F50609F2DCF}" type="sibTrans" cxnId="{C74C2D77-E0C3-437A-8B13-5442A7C67D14}">
      <dgm:prSet/>
      <dgm:spPr/>
      <dgm:t>
        <a:bodyPr/>
        <a:lstStyle/>
        <a:p>
          <a:endParaRPr lang="en-US"/>
        </a:p>
      </dgm:t>
    </dgm:pt>
    <dgm:pt modelId="{4169B9B5-6411-E64C-9A7D-AB1ED944586C}" type="pres">
      <dgm:prSet presAssocID="{BAA28DF6-7AF4-48E5-9B5E-8C38AF980B2B}" presName="vert0" presStyleCnt="0">
        <dgm:presLayoutVars>
          <dgm:dir/>
          <dgm:animOne val="branch"/>
          <dgm:animLvl val="lvl"/>
        </dgm:presLayoutVars>
      </dgm:prSet>
      <dgm:spPr/>
    </dgm:pt>
    <dgm:pt modelId="{73F6F192-5F92-9D4D-B626-5B6631BE925C}" type="pres">
      <dgm:prSet presAssocID="{99C559F9-A1C6-4008-ABC7-B98D32B597EF}" presName="thickLine" presStyleLbl="alignNode1" presStyleIdx="0" presStyleCnt="3"/>
      <dgm:spPr/>
    </dgm:pt>
    <dgm:pt modelId="{4CE70966-1CCA-944A-8D09-482709F661BE}" type="pres">
      <dgm:prSet presAssocID="{99C559F9-A1C6-4008-ABC7-B98D32B597EF}" presName="horz1" presStyleCnt="0"/>
      <dgm:spPr/>
    </dgm:pt>
    <dgm:pt modelId="{826E4102-34D3-BD46-9DEB-5F247FBF2E96}" type="pres">
      <dgm:prSet presAssocID="{99C559F9-A1C6-4008-ABC7-B98D32B597EF}" presName="tx1" presStyleLbl="revTx" presStyleIdx="0" presStyleCnt="3"/>
      <dgm:spPr/>
    </dgm:pt>
    <dgm:pt modelId="{ACD0DF8E-F704-084A-AC3D-3EB10CA3A82D}" type="pres">
      <dgm:prSet presAssocID="{99C559F9-A1C6-4008-ABC7-B98D32B597EF}" presName="vert1" presStyleCnt="0"/>
      <dgm:spPr/>
    </dgm:pt>
    <dgm:pt modelId="{FBE4EA91-10A4-4046-8067-1AE500098E80}" type="pres">
      <dgm:prSet presAssocID="{F1A93570-FCA6-4E1A-B4C5-94E38F1C1343}" presName="thickLine" presStyleLbl="alignNode1" presStyleIdx="1" presStyleCnt="3"/>
      <dgm:spPr/>
    </dgm:pt>
    <dgm:pt modelId="{DCE69462-566C-7F4F-BF2C-F8238A8BEE0E}" type="pres">
      <dgm:prSet presAssocID="{F1A93570-FCA6-4E1A-B4C5-94E38F1C1343}" presName="horz1" presStyleCnt="0"/>
      <dgm:spPr/>
    </dgm:pt>
    <dgm:pt modelId="{C8B641A8-ACEE-8141-B376-1B3C2B125998}" type="pres">
      <dgm:prSet presAssocID="{F1A93570-FCA6-4E1A-B4C5-94E38F1C1343}" presName="tx1" presStyleLbl="revTx" presStyleIdx="1" presStyleCnt="3"/>
      <dgm:spPr/>
    </dgm:pt>
    <dgm:pt modelId="{3CC08016-20BE-B042-971F-570C8DA5D2B0}" type="pres">
      <dgm:prSet presAssocID="{F1A93570-FCA6-4E1A-B4C5-94E38F1C1343}" presName="vert1" presStyleCnt="0"/>
      <dgm:spPr/>
    </dgm:pt>
    <dgm:pt modelId="{70302BC8-DEDE-C04F-9D8E-889D68AA73E1}" type="pres">
      <dgm:prSet presAssocID="{30CD8E9E-70AF-4B55-938C-472F2C7A435D}" presName="thickLine" presStyleLbl="alignNode1" presStyleIdx="2" presStyleCnt="3"/>
      <dgm:spPr/>
    </dgm:pt>
    <dgm:pt modelId="{6825EA12-8EC9-FD4C-840B-32FE66F045A0}" type="pres">
      <dgm:prSet presAssocID="{30CD8E9E-70AF-4B55-938C-472F2C7A435D}" presName="horz1" presStyleCnt="0"/>
      <dgm:spPr/>
    </dgm:pt>
    <dgm:pt modelId="{557201ED-9EB5-2C44-A201-CD561116B821}" type="pres">
      <dgm:prSet presAssocID="{30CD8E9E-70AF-4B55-938C-472F2C7A435D}" presName="tx1" presStyleLbl="revTx" presStyleIdx="2" presStyleCnt="3"/>
      <dgm:spPr/>
    </dgm:pt>
    <dgm:pt modelId="{70204D79-6DC4-264E-86C6-41FC1FCB1702}" type="pres">
      <dgm:prSet presAssocID="{30CD8E9E-70AF-4B55-938C-472F2C7A435D}" presName="vert1" presStyleCnt="0"/>
      <dgm:spPr/>
    </dgm:pt>
  </dgm:ptLst>
  <dgm:cxnLst>
    <dgm:cxn modelId="{C74C2D77-E0C3-437A-8B13-5442A7C67D14}" srcId="{BAA28DF6-7AF4-48E5-9B5E-8C38AF980B2B}" destId="{30CD8E9E-70AF-4B55-938C-472F2C7A435D}" srcOrd="2" destOrd="0" parTransId="{FE410B20-F070-4272-B0EC-8FCAFB61D239}" sibTransId="{FB58DF32-5D58-4260-ACF0-0F50609F2DCF}"/>
    <dgm:cxn modelId="{59981E59-69EA-E649-96F0-0FAD12762BDE}" type="presOf" srcId="{F1A93570-FCA6-4E1A-B4C5-94E38F1C1343}" destId="{C8B641A8-ACEE-8141-B376-1B3C2B125998}" srcOrd="0" destOrd="0" presId="urn:microsoft.com/office/officeart/2008/layout/LinedList"/>
    <dgm:cxn modelId="{9E73C9B5-5CF1-404C-BE88-2FA21C526A50}" type="presOf" srcId="{99C559F9-A1C6-4008-ABC7-B98D32B597EF}" destId="{826E4102-34D3-BD46-9DEB-5F247FBF2E96}" srcOrd="0" destOrd="0" presId="urn:microsoft.com/office/officeart/2008/layout/LinedList"/>
    <dgm:cxn modelId="{E7765CBC-042C-7E4F-9220-C59EF10E39BC}" type="presOf" srcId="{BAA28DF6-7AF4-48E5-9B5E-8C38AF980B2B}" destId="{4169B9B5-6411-E64C-9A7D-AB1ED944586C}" srcOrd="0" destOrd="0" presId="urn:microsoft.com/office/officeart/2008/layout/LinedList"/>
    <dgm:cxn modelId="{64FE6BC4-5314-B546-B7A8-07E73C1AE6F4}" type="presOf" srcId="{30CD8E9E-70AF-4B55-938C-472F2C7A435D}" destId="{557201ED-9EB5-2C44-A201-CD561116B821}" srcOrd="0" destOrd="0" presId="urn:microsoft.com/office/officeart/2008/layout/LinedList"/>
    <dgm:cxn modelId="{C1B57CFB-F239-44CD-9E97-8DA0AE7DB89D}" srcId="{BAA28DF6-7AF4-48E5-9B5E-8C38AF980B2B}" destId="{F1A93570-FCA6-4E1A-B4C5-94E38F1C1343}" srcOrd="1" destOrd="0" parTransId="{8510CEF3-6453-4CCD-9EA1-48949DC603D9}" sibTransId="{5F8DF835-05FE-4D71-B0C0-7E490E7B1DC7}"/>
    <dgm:cxn modelId="{A3C3CCFC-0D91-4197-8B8B-47399724B2ED}" srcId="{BAA28DF6-7AF4-48E5-9B5E-8C38AF980B2B}" destId="{99C559F9-A1C6-4008-ABC7-B98D32B597EF}" srcOrd="0" destOrd="0" parTransId="{BF6E387F-7726-4645-A06F-AACADE7BB0E2}" sibTransId="{2B91637C-BECA-4748-962E-00A4CCD3E7EA}"/>
    <dgm:cxn modelId="{4BC5BF8D-8331-A549-A206-25D55AEBD3ED}" type="presParOf" srcId="{4169B9B5-6411-E64C-9A7D-AB1ED944586C}" destId="{73F6F192-5F92-9D4D-B626-5B6631BE925C}" srcOrd="0" destOrd="0" presId="urn:microsoft.com/office/officeart/2008/layout/LinedList"/>
    <dgm:cxn modelId="{BC032555-94B8-AC4D-AFA1-F6428A37D3A8}" type="presParOf" srcId="{4169B9B5-6411-E64C-9A7D-AB1ED944586C}" destId="{4CE70966-1CCA-944A-8D09-482709F661BE}" srcOrd="1" destOrd="0" presId="urn:microsoft.com/office/officeart/2008/layout/LinedList"/>
    <dgm:cxn modelId="{1A5FC3F3-335B-C846-A0B1-664C670E1096}" type="presParOf" srcId="{4CE70966-1CCA-944A-8D09-482709F661BE}" destId="{826E4102-34D3-BD46-9DEB-5F247FBF2E96}" srcOrd="0" destOrd="0" presId="urn:microsoft.com/office/officeart/2008/layout/LinedList"/>
    <dgm:cxn modelId="{0F8DEB90-FF49-9A43-8EE8-49622AD812B3}" type="presParOf" srcId="{4CE70966-1CCA-944A-8D09-482709F661BE}" destId="{ACD0DF8E-F704-084A-AC3D-3EB10CA3A82D}" srcOrd="1" destOrd="0" presId="urn:microsoft.com/office/officeart/2008/layout/LinedList"/>
    <dgm:cxn modelId="{4E67F973-454B-1147-8C1C-8B40AFDE42B1}" type="presParOf" srcId="{4169B9B5-6411-E64C-9A7D-AB1ED944586C}" destId="{FBE4EA91-10A4-4046-8067-1AE500098E80}" srcOrd="2" destOrd="0" presId="urn:microsoft.com/office/officeart/2008/layout/LinedList"/>
    <dgm:cxn modelId="{B9A387EB-1BB9-804C-BECA-E8D80E577156}" type="presParOf" srcId="{4169B9B5-6411-E64C-9A7D-AB1ED944586C}" destId="{DCE69462-566C-7F4F-BF2C-F8238A8BEE0E}" srcOrd="3" destOrd="0" presId="urn:microsoft.com/office/officeart/2008/layout/LinedList"/>
    <dgm:cxn modelId="{43992225-B473-9048-ADEC-747FAED7DC3D}" type="presParOf" srcId="{DCE69462-566C-7F4F-BF2C-F8238A8BEE0E}" destId="{C8B641A8-ACEE-8141-B376-1B3C2B125998}" srcOrd="0" destOrd="0" presId="urn:microsoft.com/office/officeart/2008/layout/LinedList"/>
    <dgm:cxn modelId="{34914E48-0AE4-9F42-9412-8F57EDAF8759}" type="presParOf" srcId="{DCE69462-566C-7F4F-BF2C-F8238A8BEE0E}" destId="{3CC08016-20BE-B042-971F-570C8DA5D2B0}" srcOrd="1" destOrd="0" presId="urn:microsoft.com/office/officeart/2008/layout/LinedList"/>
    <dgm:cxn modelId="{3A3ACD32-C9C9-7F46-ABFF-FCCC1CEB89CE}" type="presParOf" srcId="{4169B9B5-6411-E64C-9A7D-AB1ED944586C}" destId="{70302BC8-DEDE-C04F-9D8E-889D68AA73E1}" srcOrd="4" destOrd="0" presId="urn:microsoft.com/office/officeart/2008/layout/LinedList"/>
    <dgm:cxn modelId="{FABBFF99-633F-8044-81C2-81FFAEA89463}" type="presParOf" srcId="{4169B9B5-6411-E64C-9A7D-AB1ED944586C}" destId="{6825EA12-8EC9-FD4C-840B-32FE66F045A0}" srcOrd="5" destOrd="0" presId="urn:microsoft.com/office/officeart/2008/layout/LinedList"/>
    <dgm:cxn modelId="{E766AA2F-58B6-5549-B864-31B110867E27}" type="presParOf" srcId="{6825EA12-8EC9-FD4C-840B-32FE66F045A0}" destId="{557201ED-9EB5-2C44-A201-CD561116B821}" srcOrd="0" destOrd="0" presId="urn:microsoft.com/office/officeart/2008/layout/LinedList"/>
    <dgm:cxn modelId="{6F35CE1D-1985-134F-9DBD-E40FB149CD02}" type="presParOf" srcId="{6825EA12-8EC9-FD4C-840B-32FE66F045A0}" destId="{70204D79-6DC4-264E-86C6-41FC1FCB170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AA28DF6-7AF4-48E5-9B5E-8C38AF980B2B}"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lang="en-US"/>
        </a:p>
      </dgm:t>
    </dgm:pt>
    <dgm:pt modelId="{99C559F9-A1C6-4008-ABC7-B98D32B597EF}">
      <dgm:prSet/>
      <dgm:spPr/>
      <dgm:t>
        <a:bodyPr/>
        <a:lstStyle/>
        <a:p>
          <a:r>
            <a:rPr lang="en-US" b="1" i="0" u="none" dirty="0"/>
            <a:t>Congregation </a:t>
          </a:r>
          <a:r>
            <a:rPr lang="en-US" b="1" i="0" u="none" dirty="0" err="1"/>
            <a:t>Mishkan</a:t>
          </a:r>
          <a:r>
            <a:rPr lang="en-US" b="1" i="0" u="none" dirty="0"/>
            <a:t> Israel</a:t>
          </a:r>
          <a:r>
            <a:rPr lang="en-US" b="0" i="0" u="none" dirty="0"/>
            <a:t> was founded in New Haven as soon as the new law passed. The congregation purchased a plot of land in Westville, CT for a cemetery that is still in use today. </a:t>
          </a:r>
        </a:p>
        <a:p>
          <a:pPr>
            <a:buFont typeface="Arial" panose="020B0604020202020204" pitchFamily="34" charset="0"/>
            <a:buChar char="•"/>
          </a:pPr>
          <a:r>
            <a:rPr lang="en-US" b="0" i="0" u="none" dirty="0" err="1"/>
            <a:t>Mishkan</a:t>
          </a:r>
          <a:r>
            <a:rPr lang="en-US" b="0" i="0" u="none" dirty="0"/>
            <a:t> Israel later built its own building, Orange Street Temple, in 1897, where it stayed until 1960.</a:t>
          </a:r>
        </a:p>
      </dgm:t>
    </dgm:pt>
    <dgm:pt modelId="{BF6E387F-7726-4645-A06F-AACADE7BB0E2}" type="parTrans" cxnId="{A3C3CCFC-0D91-4197-8B8B-47399724B2ED}">
      <dgm:prSet/>
      <dgm:spPr/>
      <dgm:t>
        <a:bodyPr/>
        <a:lstStyle/>
        <a:p>
          <a:endParaRPr lang="en-US"/>
        </a:p>
      </dgm:t>
    </dgm:pt>
    <dgm:pt modelId="{2B91637C-BECA-4748-962E-00A4CCD3E7EA}" type="sibTrans" cxnId="{A3C3CCFC-0D91-4197-8B8B-47399724B2ED}">
      <dgm:prSet/>
      <dgm:spPr/>
      <dgm:t>
        <a:bodyPr/>
        <a:lstStyle/>
        <a:p>
          <a:endParaRPr lang="en-US"/>
        </a:p>
      </dgm:t>
    </dgm:pt>
    <dgm:pt modelId="{F1A93570-FCA6-4E1A-B4C5-94E38F1C1343}">
      <dgm:prSet/>
      <dgm:spPr/>
      <dgm:t>
        <a:bodyPr/>
        <a:lstStyle/>
        <a:p>
          <a:r>
            <a:rPr lang="en-US" b="0" i="0" u="none" dirty="0"/>
            <a:t>In Hartford, after the law was passed, a group of Jews who had been meeting in each other’s homes soon formed </a:t>
          </a:r>
          <a:r>
            <a:rPr lang="en-US" b="1" i="0" u="none" dirty="0"/>
            <a:t>Congregation Beth Israel</a:t>
          </a:r>
          <a:r>
            <a:rPr lang="en-US" b="0" i="0" u="none" dirty="0"/>
            <a:t>. For about 20 years, they worshiped in a former Baptist church building downtown known as Touro Hall. In 1876 they built the Charter Oak Temple – the first synagogue in the state designed for that purpose. </a:t>
          </a:r>
        </a:p>
      </dgm:t>
    </dgm:pt>
    <dgm:pt modelId="{8510CEF3-6453-4CCD-9EA1-48949DC603D9}" type="parTrans" cxnId="{C1B57CFB-F239-44CD-9E97-8DA0AE7DB89D}">
      <dgm:prSet/>
      <dgm:spPr/>
      <dgm:t>
        <a:bodyPr/>
        <a:lstStyle/>
        <a:p>
          <a:endParaRPr lang="en-US"/>
        </a:p>
      </dgm:t>
    </dgm:pt>
    <dgm:pt modelId="{5F8DF835-05FE-4D71-B0C0-7E490E7B1DC7}" type="sibTrans" cxnId="{C1B57CFB-F239-44CD-9E97-8DA0AE7DB89D}">
      <dgm:prSet/>
      <dgm:spPr/>
      <dgm:t>
        <a:bodyPr/>
        <a:lstStyle/>
        <a:p>
          <a:endParaRPr lang="en-US"/>
        </a:p>
      </dgm:t>
    </dgm:pt>
    <dgm:pt modelId="{1D5321CC-239C-EA46-B9CC-C5228420A8A3}">
      <dgm:prSet/>
      <dgm:spPr/>
      <dgm:t>
        <a:bodyPr/>
        <a:lstStyle/>
        <a:p>
          <a:pPr>
            <a:buFont typeface="+mj-lt"/>
            <a:buAutoNum type="arabicPeriod"/>
          </a:pPr>
          <a:r>
            <a:rPr lang="en-US" b="0" i="0" u="none" dirty="0">
              <a:solidFill>
                <a:schemeClr val="tx1"/>
              </a:solidFill>
            </a:rPr>
            <a:t>Although the 1843 statute extended religious freedom to Jews, it did not extend this freedom to other non-Christians [Indigenous religions, West African religions, Muslims, Hindus.] </a:t>
          </a:r>
        </a:p>
        <a:p>
          <a:pPr>
            <a:buFont typeface="+mj-lt"/>
            <a:buAutoNum type="arabicPeriod"/>
          </a:pPr>
          <a:r>
            <a:rPr lang="en-US" b="0" i="0" u="none">
              <a:solidFill>
                <a:schemeClr val="tx1"/>
              </a:solidFill>
            </a:rPr>
            <a:t>This legal </a:t>
          </a:r>
          <a:r>
            <a:rPr lang="en-US" b="0" i="0" u="none" dirty="0">
              <a:solidFill>
                <a:schemeClr val="tx1"/>
              </a:solidFill>
            </a:rPr>
            <a:t>freedom would not happen until 1965 when the wording of the State Constitution was changed. </a:t>
          </a:r>
        </a:p>
        <a:p>
          <a:pPr>
            <a:buFont typeface="+mj-lt"/>
            <a:buAutoNum type="arabicPeriod"/>
          </a:pPr>
          <a:endParaRPr lang="en-US" b="0" i="0" u="none" dirty="0"/>
        </a:p>
      </dgm:t>
    </dgm:pt>
    <dgm:pt modelId="{AA7011AF-9CD4-A64D-9809-D3E0ED8423C0}" type="parTrans" cxnId="{C30AF955-75BD-C14F-8489-B51A05B6F943}">
      <dgm:prSet/>
      <dgm:spPr/>
      <dgm:t>
        <a:bodyPr/>
        <a:lstStyle/>
        <a:p>
          <a:endParaRPr lang="en-US"/>
        </a:p>
      </dgm:t>
    </dgm:pt>
    <dgm:pt modelId="{A362A629-9EC8-924D-8B95-97FEAA407247}" type="sibTrans" cxnId="{C30AF955-75BD-C14F-8489-B51A05B6F943}">
      <dgm:prSet/>
      <dgm:spPr/>
      <dgm:t>
        <a:bodyPr/>
        <a:lstStyle/>
        <a:p>
          <a:endParaRPr lang="en-US"/>
        </a:p>
      </dgm:t>
    </dgm:pt>
    <dgm:pt modelId="{4F16D674-1CAF-C14C-9DEB-EC57B6CC0550}" type="pres">
      <dgm:prSet presAssocID="{BAA28DF6-7AF4-48E5-9B5E-8C38AF980B2B}" presName="Name0" presStyleCnt="0">
        <dgm:presLayoutVars>
          <dgm:dir/>
          <dgm:resizeHandles val="exact"/>
        </dgm:presLayoutVars>
      </dgm:prSet>
      <dgm:spPr/>
    </dgm:pt>
    <dgm:pt modelId="{5B4F14D3-794C-4746-B466-809B458DDA58}" type="pres">
      <dgm:prSet presAssocID="{99C559F9-A1C6-4008-ABC7-B98D32B597EF}" presName="node" presStyleLbl="node1" presStyleIdx="0" presStyleCnt="3">
        <dgm:presLayoutVars>
          <dgm:bulletEnabled val="1"/>
        </dgm:presLayoutVars>
      </dgm:prSet>
      <dgm:spPr/>
    </dgm:pt>
    <dgm:pt modelId="{32F573FF-4FB9-E648-8A49-380AE7A0BCD4}" type="pres">
      <dgm:prSet presAssocID="{2B91637C-BECA-4748-962E-00A4CCD3E7EA}" presName="sibTrans" presStyleLbl="sibTrans2D1" presStyleIdx="0" presStyleCnt="2"/>
      <dgm:spPr/>
    </dgm:pt>
    <dgm:pt modelId="{1CDDD648-BBFD-7B4E-BFD9-1EFF3E30F58A}" type="pres">
      <dgm:prSet presAssocID="{2B91637C-BECA-4748-962E-00A4CCD3E7EA}" presName="connectorText" presStyleLbl="sibTrans2D1" presStyleIdx="0" presStyleCnt="2"/>
      <dgm:spPr/>
    </dgm:pt>
    <dgm:pt modelId="{1D65BA2A-C899-0E42-8C19-A606495B21DE}" type="pres">
      <dgm:prSet presAssocID="{F1A93570-FCA6-4E1A-B4C5-94E38F1C1343}" presName="node" presStyleLbl="node1" presStyleIdx="1" presStyleCnt="3">
        <dgm:presLayoutVars>
          <dgm:bulletEnabled val="1"/>
        </dgm:presLayoutVars>
      </dgm:prSet>
      <dgm:spPr/>
    </dgm:pt>
    <dgm:pt modelId="{48A3DA3B-B285-BA42-87B5-FA8657EF4A86}" type="pres">
      <dgm:prSet presAssocID="{5F8DF835-05FE-4D71-B0C0-7E490E7B1DC7}" presName="sibTrans" presStyleLbl="sibTrans2D1" presStyleIdx="1" presStyleCnt="2"/>
      <dgm:spPr/>
    </dgm:pt>
    <dgm:pt modelId="{D8557F12-7DB6-DC4D-9C68-508C03CA9496}" type="pres">
      <dgm:prSet presAssocID="{5F8DF835-05FE-4D71-B0C0-7E490E7B1DC7}" presName="connectorText" presStyleLbl="sibTrans2D1" presStyleIdx="1" presStyleCnt="2"/>
      <dgm:spPr/>
    </dgm:pt>
    <dgm:pt modelId="{64D650AA-3EDC-214B-A273-87D87CFCD7E8}" type="pres">
      <dgm:prSet presAssocID="{1D5321CC-239C-EA46-B9CC-C5228420A8A3}" presName="node" presStyleLbl="node1" presStyleIdx="2" presStyleCnt="3">
        <dgm:presLayoutVars>
          <dgm:bulletEnabled val="1"/>
        </dgm:presLayoutVars>
      </dgm:prSet>
      <dgm:spPr/>
    </dgm:pt>
  </dgm:ptLst>
  <dgm:cxnLst>
    <dgm:cxn modelId="{8577610D-7889-BC41-A766-509FACDEA7F1}" type="presOf" srcId="{2B91637C-BECA-4748-962E-00A4CCD3E7EA}" destId="{32F573FF-4FB9-E648-8A49-380AE7A0BCD4}" srcOrd="0" destOrd="0" presId="urn:microsoft.com/office/officeart/2005/8/layout/process1"/>
    <dgm:cxn modelId="{3636DD35-8562-1D4B-AFE2-9F8E5F44F827}" type="presOf" srcId="{F1A93570-FCA6-4E1A-B4C5-94E38F1C1343}" destId="{1D65BA2A-C899-0E42-8C19-A606495B21DE}" srcOrd="0" destOrd="0" presId="urn:microsoft.com/office/officeart/2005/8/layout/process1"/>
    <dgm:cxn modelId="{8C9FDB5E-DF92-804F-9D7A-5AA5118C1F88}" type="presOf" srcId="{1D5321CC-239C-EA46-B9CC-C5228420A8A3}" destId="{64D650AA-3EDC-214B-A273-87D87CFCD7E8}" srcOrd="0" destOrd="0" presId="urn:microsoft.com/office/officeart/2005/8/layout/process1"/>
    <dgm:cxn modelId="{47161550-8BA4-1349-B2A6-F3462A428C87}" type="presOf" srcId="{5F8DF835-05FE-4D71-B0C0-7E490E7B1DC7}" destId="{48A3DA3B-B285-BA42-87B5-FA8657EF4A86}" srcOrd="0" destOrd="0" presId="urn:microsoft.com/office/officeart/2005/8/layout/process1"/>
    <dgm:cxn modelId="{C30AF955-75BD-C14F-8489-B51A05B6F943}" srcId="{BAA28DF6-7AF4-48E5-9B5E-8C38AF980B2B}" destId="{1D5321CC-239C-EA46-B9CC-C5228420A8A3}" srcOrd="2" destOrd="0" parTransId="{AA7011AF-9CD4-A64D-9809-D3E0ED8423C0}" sibTransId="{A362A629-9EC8-924D-8B95-97FEAA407247}"/>
    <dgm:cxn modelId="{B23EE65A-ADCB-6B41-94D9-39C1C1593567}" type="presOf" srcId="{5F8DF835-05FE-4D71-B0C0-7E490E7B1DC7}" destId="{D8557F12-7DB6-DC4D-9C68-508C03CA9496}" srcOrd="1" destOrd="0" presId="urn:microsoft.com/office/officeart/2005/8/layout/process1"/>
    <dgm:cxn modelId="{C9E8D584-303A-DC47-A3EA-569ADB0A038A}" type="presOf" srcId="{99C559F9-A1C6-4008-ABC7-B98D32B597EF}" destId="{5B4F14D3-794C-4746-B466-809B458DDA58}" srcOrd="0" destOrd="0" presId="urn:microsoft.com/office/officeart/2005/8/layout/process1"/>
    <dgm:cxn modelId="{D812A7B7-5BBA-754A-AF01-33E61CCA0E92}" type="presOf" srcId="{BAA28DF6-7AF4-48E5-9B5E-8C38AF980B2B}" destId="{4F16D674-1CAF-C14C-9DEB-EC57B6CC0550}" srcOrd="0" destOrd="0" presId="urn:microsoft.com/office/officeart/2005/8/layout/process1"/>
    <dgm:cxn modelId="{181B41C5-E6FC-944C-B0D3-C0E6DC5B88F9}" type="presOf" srcId="{2B91637C-BECA-4748-962E-00A4CCD3E7EA}" destId="{1CDDD648-BBFD-7B4E-BFD9-1EFF3E30F58A}" srcOrd="1" destOrd="0" presId="urn:microsoft.com/office/officeart/2005/8/layout/process1"/>
    <dgm:cxn modelId="{C1B57CFB-F239-44CD-9E97-8DA0AE7DB89D}" srcId="{BAA28DF6-7AF4-48E5-9B5E-8C38AF980B2B}" destId="{F1A93570-FCA6-4E1A-B4C5-94E38F1C1343}" srcOrd="1" destOrd="0" parTransId="{8510CEF3-6453-4CCD-9EA1-48949DC603D9}" sibTransId="{5F8DF835-05FE-4D71-B0C0-7E490E7B1DC7}"/>
    <dgm:cxn modelId="{A3C3CCFC-0D91-4197-8B8B-47399724B2ED}" srcId="{BAA28DF6-7AF4-48E5-9B5E-8C38AF980B2B}" destId="{99C559F9-A1C6-4008-ABC7-B98D32B597EF}" srcOrd="0" destOrd="0" parTransId="{BF6E387F-7726-4645-A06F-AACADE7BB0E2}" sibTransId="{2B91637C-BECA-4748-962E-00A4CCD3E7EA}"/>
    <dgm:cxn modelId="{1E61D706-BAD7-0E4F-B5CA-0030EB36AA2F}" type="presParOf" srcId="{4F16D674-1CAF-C14C-9DEB-EC57B6CC0550}" destId="{5B4F14D3-794C-4746-B466-809B458DDA58}" srcOrd="0" destOrd="0" presId="urn:microsoft.com/office/officeart/2005/8/layout/process1"/>
    <dgm:cxn modelId="{6F8DA14B-958F-2949-8035-26C461C489A8}" type="presParOf" srcId="{4F16D674-1CAF-C14C-9DEB-EC57B6CC0550}" destId="{32F573FF-4FB9-E648-8A49-380AE7A0BCD4}" srcOrd="1" destOrd="0" presId="urn:microsoft.com/office/officeart/2005/8/layout/process1"/>
    <dgm:cxn modelId="{D5914389-73EB-114D-8483-56EAEE777716}" type="presParOf" srcId="{32F573FF-4FB9-E648-8A49-380AE7A0BCD4}" destId="{1CDDD648-BBFD-7B4E-BFD9-1EFF3E30F58A}" srcOrd="0" destOrd="0" presId="urn:microsoft.com/office/officeart/2005/8/layout/process1"/>
    <dgm:cxn modelId="{8BCAEA15-DF42-AA4D-8121-C5D82C32AE42}" type="presParOf" srcId="{4F16D674-1CAF-C14C-9DEB-EC57B6CC0550}" destId="{1D65BA2A-C899-0E42-8C19-A606495B21DE}" srcOrd="2" destOrd="0" presId="urn:microsoft.com/office/officeart/2005/8/layout/process1"/>
    <dgm:cxn modelId="{5CB83611-2251-1D4F-9BE5-BFB32BA5CA31}" type="presParOf" srcId="{4F16D674-1CAF-C14C-9DEB-EC57B6CC0550}" destId="{48A3DA3B-B285-BA42-87B5-FA8657EF4A86}" srcOrd="3" destOrd="0" presId="urn:microsoft.com/office/officeart/2005/8/layout/process1"/>
    <dgm:cxn modelId="{3E9AABCB-3982-9D4A-B509-A62559A7DB2A}" type="presParOf" srcId="{48A3DA3B-B285-BA42-87B5-FA8657EF4A86}" destId="{D8557F12-7DB6-DC4D-9C68-508C03CA9496}" srcOrd="0" destOrd="0" presId="urn:microsoft.com/office/officeart/2005/8/layout/process1"/>
    <dgm:cxn modelId="{AEFB6047-2031-1D4B-AD02-108983C33E20}" type="presParOf" srcId="{4F16D674-1CAF-C14C-9DEB-EC57B6CC0550}" destId="{64D650AA-3EDC-214B-A273-87D87CFCD7E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AA28DF6-7AF4-48E5-9B5E-8C38AF980B2B}"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en-US"/>
        </a:p>
      </dgm:t>
    </dgm:pt>
    <dgm:pt modelId="{99C559F9-A1C6-4008-ABC7-B98D32B597EF}">
      <dgm:prSet/>
      <dgm:spPr/>
      <dgm:t>
        <a:bodyPr/>
        <a:lstStyle/>
        <a:p>
          <a:r>
            <a:rPr lang="en-US" dirty="0"/>
            <a:t>What is a social problem that you, as a class, would like to see addressed to make your community more equal? </a:t>
          </a:r>
        </a:p>
      </dgm:t>
    </dgm:pt>
    <dgm:pt modelId="{BF6E387F-7726-4645-A06F-AACADE7BB0E2}" type="parTrans" cxnId="{A3C3CCFC-0D91-4197-8B8B-47399724B2ED}">
      <dgm:prSet/>
      <dgm:spPr/>
      <dgm:t>
        <a:bodyPr/>
        <a:lstStyle/>
        <a:p>
          <a:endParaRPr lang="en-US"/>
        </a:p>
      </dgm:t>
    </dgm:pt>
    <dgm:pt modelId="{2B91637C-BECA-4748-962E-00A4CCD3E7EA}" type="sibTrans" cxnId="{A3C3CCFC-0D91-4197-8B8B-47399724B2ED}">
      <dgm:prSet/>
      <dgm:spPr/>
      <dgm:t>
        <a:bodyPr/>
        <a:lstStyle/>
        <a:p>
          <a:endParaRPr lang="en-US"/>
        </a:p>
      </dgm:t>
    </dgm:pt>
    <dgm:pt modelId="{F1A93570-FCA6-4E1A-B4C5-94E38F1C1343}">
      <dgm:prSet/>
      <dgm:spPr/>
      <dgm:t>
        <a:bodyPr/>
        <a:lstStyle/>
        <a:p>
          <a:r>
            <a:rPr lang="en-US" dirty="0"/>
            <a:t>How would you make a petition, how would you convince others to sign the petition?</a:t>
          </a:r>
        </a:p>
      </dgm:t>
    </dgm:pt>
    <dgm:pt modelId="{8510CEF3-6453-4CCD-9EA1-48949DC603D9}" type="parTrans" cxnId="{C1B57CFB-F239-44CD-9E97-8DA0AE7DB89D}">
      <dgm:prSet/>
      <dgm:spPr/>
      <dgm:t>
        <a:bodyPr/>
        <a:lstStyle/>
        <a:p>
          <a:endParaRPr lang="en-US"/>
        </a:p>
      </dgm:t>
    </dgm:pt>
    <dgm:pt modelId="{5F8DF835-05FE-4D71-B0C0-7E490E7B1DC7}" type="sibTrans" cxnId="{C1B57CFB-F239-44CD-9E97-8DA0AE7DB89D}">
      <dgm:prSet/>
      <dgm:spPr/>
      <dgm:t>
        <a:bodyPr/>
        <a:lstStyle/>
        <a:p>
          <a:endParaRPr lang="en-US"/>
        </a:p>
      </dgm:t>
    </dgm:pt>
    <dgm:pt modelId="{2A461E9E-6202-D54D-931B-AD95205E54C9}">
      <dgm:prSet/>
      <dgm:spPr/>
      <dgm:t>
        <a:bodyPr/>
        <a:lstStyle/>
        <a:p>
          <a:r>
            <a:rPr lang="en-US"/>
            <a:t>Would you need an ally?</a:t>
          </a:r>
        </a:p>
      </dgm:t>
    </dgm:pt>
    <dgm:pt modelId="{A10897EC-7ECD-1D47-BB0E-2E098BE3BB81}" type="parTrans" cxnId="{F52B4922-F8D3-FE4E-9BD1-FA203892E5A0}">
      <dgm:prSet/>
      <dgm:spPr/>
      <dgm:t>
        <a:bodyPr/>
        <a:lstStyle/>
        <a:p>
          <a:endParaRPr lang="en-US"/>
        </a:p>
      </dgm:t>
    </dgm:pt>
    <dgm:pt modelId="{65F17EC4-8BAF-2D45-8C90-FDB45D109529}" type="sibTrans" cxnId="{F52B4922-F8D3-FE4E-9BD1-FA203892E5A0}">
      <dgm:prSet/>
      <dgm:spPr/>
      <dgm:t>
        <a:bodyPr/>
        <a:lstStyle/>
        <a:p>
          <a:endParaRPr lang="en-US"/>
        </a:p>
      </dgm:t>
    </dgm:pt>
    <dgm:pt modelId="{8E644A2E-787D-8042-B482-D318FD661522}">
      <dgm:prSet/>
      <dgm:spPr/>
      <dgm:t>
        <a:bodyPr/>
        <a:lstStyle/>
        <a:p>
          <a:r>
            <a:rPr lang="en-US" b="0" i="0" u="none" dirty="0"/>
            <a:t>To whom would you send the petition?</a:t>
          </a:r>
        </a:p>
      </dgm:t>
    </dgm:pt>
    <dgm:pt modelId="{F38C22CA-9ACC-FC4E-8989-36B32211D364}" type="parTrans" cxnId="{469BBA71-E971-894E-A876-FCED2A197834}">
      <dgm:prSet/>
      <dgm:spPr/>
      <dgm:t>
        <a:bodyPr/>
        <a:lstStyle/>
        <a:p>
          <a:endParaRPr lang="en-US"/>
        </a:p>
      </dgm:t>
    </dgm:pt>
    <dgm:pt modelId="{1E56A7C8-9063-EC4D-AC29-00D83B28BFC4}" type="sibTrans" cxnId="{469BBA71-E971-894E-A876-FCED2A197834}">
      <dgm:prSet/>
      <dgm:spPr/>
      <dgm:t>
        <a:bodyPr/>
        <a:lstStyle/>
        <a:p>
          <a:endParaRPr lang="en-US"/>
        </a:p>
      </dgm:t>
    </dgm:pt>
    <dgm:pt modelId="{D0E01BC8-BF11-1047-9DF7-BD03C318682D}" type="pres">
      <dgm:prSet presAssocID="{BAA28DF6-7AF4-48E5-9B5E-8C38AF980B2B}" presName="Name0" presStyleCnt="0">
        <dgm:presLayoutVars>
          <dgm:dir/>
          <dgm:resizeHandles val="exact"/>
        </dgm:presLayoutVars>
      </dgm:prSet>
      <dgm:spPr/>
    </dgm:pt>
    <dgm:pt modelId="{FD48B165-432C-5E49-B477-CAD4C013438B}" type="pres">
      <dgm:prSet presAssocID="{99C559F9-A1C6-4008-ABC7-B98D32B597EF}" presName="node" presStyleLbl="node1" presStyleIdx="0" presStyleCnt="4">
        <dgm:presLayoutVars>
          <dgm:bulletEnabled val="1"/>
        </dgm:presLayoutVars>
      </dgm:prSet>
      <dgm:spPr/>
    </dgm:pt>
    <dgm:pt modelId="{95C80795-29F6-1148-B3BD-E5D5C01CEA90}" type="pres">
      <dgm:prSet presAssocID="{2B91637C-BECA-4748-962E-00A4CCD3E7EA}" presName="sibTrans" presStyleLbl="sibTrans1D1" presStyleIdx="0" presStyleCnt="3"/>
      <dgm:spPr/>
    </dgm:pt>
    <dgm:pt modelId="{C3E5D009-6E79-7C47-810E-73BF68087AB6}" type="pres">
      <dgm:prSet presAssocID="{2B91637C-BECA-4748-962E-00A4CCD3E7EA}" presName="connectorText" presStyleLbl="sibTrans1D1" presStyleIdx="0" presStyleCnt="3"/>
      <dgm:spPr/>
    </dgm:pt>
    <dgm:pt modelId="{95E0657E-6520-DD4C-816F-E5530F7A8730}" type="pres">
      <dgm:prSet presAssocID="{F1A93570-FCA6-4E1A-B4C5-94E38F1C1343}" presName="node" presStyleLbl="node1" presStyleIdx="1" presStyleCnt="4">
        <dgm:presLayoutVars>
          <dgm:bulletEnabled val="1"/>
        </dgm:presLayoutVars>
      </dgm:prSet>
      <dgm:spPr/>
    </dgm:pt>
    <dgm:pt modelId="{539C7FC2-8702-6B48-88B4-160822035523}" type="pres">
      <dgm:prSet presAssocID="{5F8DF835-05FE-4D71-B0C0-7E490E7B1DC7}" presName="sibTrans" presStyleLbl="sibTrans1D1" presStyleIdx="1" presStyleCnt="3"/>
      <dgm:spPr/>
    </dgm:pt>
    <dgm:pt modelId="{2825C8AD-E169-3A40-BE25-E0DD94E8F33C}" type="pres">
      <dgm:prSet presAssocID="{5F8DF835-05FE-4D71-B0C0-7E490E7B1DC7}" presName="connectorText" presStyleLbl="sibTrans1D1" presStyleIdx="1" presStyleCnt="3"/>
      <dgm:spPr/>
    </dgm:pt>
    <dgm:pt modelId="{244A100D-29C8-B745-9FA9-8F36B2FE8044}" type="pres">
      <dgm:prSet presAssocID="{2A461E9E-6202-D54D-931B-AD95205E54C9}" presName="node" presStyleLbl="node1" presStyleIdx="2" presStyleCnt="4">
        <dgm:presLayoutVars>
          <dgm:bulletEnabled val="1"/>
        </dgm:presLayoutVars>
      </dgm:prSet>
      <dgm:spPr/>
    </dgm:pt>
    <dgm:pt modelId="{61718A51-600C-0A42-88D2-28C3CF68D53B}" type="pres">
      <dgm:prSet presAssocID="{65F17EC4-8BAF-2D45-8C90-FDB45D109529}" presName="sibTrans" presStyleLbl="sibTrans1D1" presStyleIdx="2" presStyleCnt="3"/>
      <dgm:spPr/>
    </dgm:pt>
    <dgm:pt modelId="{F934D324-6DEA-C242-8B92-09327DC94B01}" type="pres">
      <dgm:prSet presAssocID="{65F17EC4-8BAF-2D45-8C90-FDB45D109529}" presName="connectorText" presStyleLbl="sibTrans1D1" presStyleIdx="2" presStyleCnt="3"/>
      <dgm:spPr/>
    </dgm:pt>
    <dgm:pt modelId="{25EAD355-CAD4-8841-B5A8-27B8BA601DC9}" type="pres">
      <dgm:prSet presAssocID="{8E644A2E-787D-8042-B482-D318FD661522}" presName="node" presStyleLbl="node1" presStyleIdx="3" presStyleCnt="4">
        <dgm:presLayoutVars>
          <dgm:bulletEnabled val="1"/>
        </dgm:presLayoutVars>
      </dgm:prSet>
      <dgm:spPr/>
    </dgm:pt>
  </dgm:ptLst>
  <dgm:cxnLst>
    <dgm:cxn modelId="{EC603D02-5106-3A4E-A433-D450A08532EE}" type="presOf" srcId="{2B91637C-BECA-4748-962E-00A4CCD3E7EA}" destId="{C3E5D009-6E79-7C47-810E-73BF68087AB6}" srcOrd="1" destOrd="0" presId="urn:microsoft.com/office/officeart/2016/7/layout/RepeatingBendingProcessNew"/>
    <dgm:cxn modelId="{2148C518-FF83-234C-85AA-BC0F0DF49F39}" type="presOf" srcId="{65F17EC4-8BAF-2D45-8C90-FDB45D109529}" destId="{F934D324-6DEA-C242-8B92-09327DC94B01}" srcOrd="1" destOrd="0" presId="urn:microsoft.com/office/officeart/2016/7/layout/RepeatingBendingProcessNew"/>
    <dgm:cxn modelId="{F52B4922-F8D3-FE4E-9BD1-FA203892E5A0}" srcId="{BAA28DF6-7AF4-48E5-9B5E-8C38AF980B2B}" destId="{2A461E9E-6202-D54D-931B-AD95205E54C9}" srcOrd="2" destOrd="0" parTransId="{A10897EC-7ECD-1D47-BB0E-2E098BE3BB81}" sibTransId="{65F17EC4-8BAF-2D45-8C90-FDB45D109529}"/>
    <dgm:cxn modelId="{D7F6545B-C05D-FA42-88C6-AD1E05E86145}" type="presOf" srcId="{BAA28DF6-7AF4-48E5-9B5E-8C38AF980B2B}" destId="{D0E01BC8-BF11-1047-9DF7-BD03C318682D}" srcOrd="0" destOrd="0" presId="urn:microsoft.com/office/officeart/2016/7/layout/RepeatingBendingProcessNew"/>
    <dgm:cxn modelId="{1373514C-4D69-4E4C-806E-137304BFC33E}" type="presOf" srcId="{65F17EC4-8BAF-2D45-8C90-FDB45D109529}" destId="{61718A51-600C-0A42-88D2-28C3CF68D53B}" srcOrd="0" destOrd="0" presId="urn:microsoft.com/office/officeart/2016/7/layout/RepeatingBendingProcessNew"/>
    <dgm:cxn modelId="{469BBA71-E971-894E-A876-FCED2A197834}" srcId="{BAA28DF6-7AF4-48E5-9B5E-8C38AF980B2B}" destId="{8E644A2E-787D-8042-B482-D318FD661522}" srcOrd="3" destOrd="0" parTransId="{F38C22CA-9ACC-FC4E-8989-36B32211D364}" sibTransId="{1E56A7C8-9063-EC4D-AC29-00D83B28BFC4}"/>
    <dgm:cxn modelId="{F8C4E9A0-EB23-8640-9C80-A88F77D7BD27}" type="presOf" srcId="{8E644A2E-787D-8042-B482-D318FD661522}" destId="{25EAD355-CAD4-8841-B5A8-27B8BA601DC9}" srcOrd="0" destOrd="0" presId="urn:microsoft.com/office/officeart/2016/7/layout/RepeatingBendingProcessNew"/>
    <dgm:cxn modelId="{315D45AB-5A35-C841-AE92-919A647B75DF}" type="presOf" srcId="{5F8DF835-05FE-4D71-B0C0-7E490E7B1DC7}" destId="{539C7FC2-8702-6B48-88B4-160822035523}" srcOrd="0" destOrd="0" presId="urn:microsoft.com/office/officeart/2016/7/layout/RepeatingBendingProcessNew"/>
    <dgm:cxn modelId="{9D2B38C1-C6E9-0D4E-99B5-B46A7CC8C589}" type="presOf" srcId="{99C559F9-A1C6-4008-ABC7-B98D32B597EF}" destId="{FD48B165-432C-5E49-B477-CAD4C013438B}" srcOrd="0" destOrd="0" presId="urn:microsoft.com/office/officeart/2016/7/layout/RepeatingBendingProcessNew"/>
    <dgm:cxn modelId="{1683E8CB-9400-DA44-8895-4685ABF16879}" type="presOf" srcId="{F1A93570-FCA6-4E1A-B4C5-94E38F1C1343}" destId="{95E0657E-6520-DD4C-816F-E5530F7A8730}" srcOrd="0" destOrd="0" presId="urn:microsoft.com/office/officeart/2016/7/layout/RepeatingBendingProcessNew"/>
    <dgm:cxn modelId="{626438DE-736C-114B-A45F-7BC7A07FF563}" type="presOf" srcId="{2B91637C-BECA-4748-962E-00A4CCD3E7EA}" destId="{95C80795-29F6-1148-B3BD-E5D5C01CEA90}" srcOrd="0" destOrd="0" presId="urn:microsoft.com/office/officeart/2016/7/layout/RepeatingBendingProcessNew"/>
    <dgm:cxn modelId="{B030CDEC-7AF9-4148-B82E-5AFC9CB3844D}" type="presOf" srcId="{5F8DF835-05FE-4D71-B0C0-7E490E7B1DC7}" destId="{2825C8AD-E169-3A40-BE25-E0DD94E8F33C}" srcOrd="1" destOrd="0" presId="urn:microsoft.com/office/officeart/2016/7/layout/RepeatingBendingProcessNew"/>
    <dgm:cxn modelId="{6CBD2EFA-4017-994D-8AAD-E7E3A0E4A630}" type="presOf" srcId="{2A461E9E-6202-D54D-931B-AD95205E54C9}" destId="{244A100D-29C8-B745-9FA9-8F36B2FE8044}" srcOrd="0" destOrd="0" presId="urn:microsoft.com/office/officeart/2016/7/layout/RepeatingBendingProcessNew"/>
    <dgm:cxn modelId="{C1B57CFB-F239-44CD-9E97-8DA0AE7DB89D}" srcId="{BAA28DF6-7AF4-48E5-9B5E-8C38AF980B2B}" destId="{F1A93570-FCA6-4E1A-B4C5-94E38F1C1343}" srcOrd="1" destOrd="0" parTransId="{8510CEF3-6453-4CCD-9EA1-48949DC603D9}" sibTransId="{5F8DF835-05FE-4D71-B0C0-7E490E7B1DC7}"/>
    <dgm:cxn modelId="{A3C3CCFC-0D91-4197-8B8B-47399724B2ED}" srcId="{BAA28DF6-7AF4-48E5-9B5E-8C38AF980B2B}" destId="{99C559F9-A1C6-4008-ABC7-B98D32B597EF}" srcOrd="0" destOrd="0" parTransId="{BF6E387F-7726-4645-A06F-AACADE7BB0E2}" sibTransId="{2B91637C-BECA-4748-962E-00A4CCD3E7EA}"/>
    <dgm:cxn modelId="{53DCE544-547D-A94C-9CC5-CC203118EF24}" type="presParOf" srcId="{D0E01BC8-BF11-1047-9DF7-BD03C318682D}" destId="{FD48B165-432C-5E49-B477-CAD4C013438B}" srcOrd="0" destOrd="0" presId="urn:microsoft.com/office/officeart/2016/7/layout/RepeatingBendingProcessNew"/>
    <dgm:cxn modelId="{7F1D6B77-4736-3341-98C0-003B516D927B}" type="presParOf" srcId="{D0E01BC8-BF11-1047-9DF7-BD03C318682D}" destId="{95C80795-29F6-1148-B3BD-E5D5C01CEA90}" srcOrd="1" destOrd="0" presId="urn:microsoft.com/office/officeart/2016/7/layout/RepeatingBendingProcessNew"/>
    <dgm:cxn modelId="{BD6CBBB4-2232-3146-91E7-B6B91CDB1AD7}" type="presParOf" srcId="{95C80795-29F6-1148-B3BD-E5D5C01CEA90}" destId="{C3E5D009-6E79-7C47-810E-73BF68087AB6}" srcOrd="0" destOrd="0" presId="urn:microsoft.com/office/officeart/2016/7/layout/RepeatingBendingProcessNew"/>
    <dgm:cxn modelId="{16D6C4F7-7B43-5345-91C4-A1EFD30BB400}" type="presParOf" srcId="{D0E01BC8-BF11-1047-9DF7-BD03C318682D}" destId="{95E0657E-6520-DD4C-816F-E5530F7A8730}" srcOrd="2" destOrd="0" presId="urn:microsoft.com/office/officeart/2016/7/layout/RepeatingBendingProcessNew"/>
    <dgm:cxn modelId="{EE871429-51A0-3449-B9ED-1190FB5F457B}" type="presParOf" srcId="{D0E01BC8-BF11-1047-9DF7-BD03C318682D}" destId="{539C7FC2-8702-6B48-88B4-160822035523}" srcOrd="3" destOrd="0" presId="urn:microsoft.com/office/officeart/2016/7/layout/RepeatingBendingProcessNew"/>
    <dgm:cxn modelId="{37D6C789-E5B1-2B44-8D31-C8D48E812D18}" type="presParOf" srcId="{539C7FC2-8702-6B48-88B4-160822035523}" destId="{2825C8AD-E169-3A40-BE25-E0DD94E8F33C}" srcOrd="0" destOrd="0" presId="urn:microsoft.com/office/officeart/2016/7/layout/RepeatingBendingProcessNew"/>
    <dgm:cxn modelId="{13193E26-B006-E34A-921A-57B8FE664F31}" type="presParOf" srcId="{D0E01BC8-BF11-1047-9DF7-BD03C318682D}" destId="{244A100D-29C8-B745-9FA9-8F36B2FE8044}" srcOrd="4" destOrd="0" presId="urn:microsoft.com/office/officeart/2016/7/layout/RepeatingBendingProcessNew"/>
    <dgm:cxn modelId="{400C24C0-3870-3A4A-A6C5-AD99257253FD}" type="presParOf" srcId="{D0E01BC8-BF11-1047-9DF7-BD03C318682D}" destId="{61718A51-600C-0A42-88D2-28C3CF68D53B}" srcOrd="5" destOrd="0" presId="urn:microsoft.com/office/officeart/2016/7/layout/RepeatingBendingProcessNew"/>
    <dgm:cxn modelId="{3627E348-FCAF-D24C-97BB-0584F263F848}" type="presParOf" srcId="{61718A51-600C-0A42-88D2-28C3CF68D53B}" destId="{F934D324-6DEA-C242-8B92-09327DC94B01}" srcOrd="0" destOrd="0" presId="urn:microsoft.com/office/officeart/2016/7/layout/RepeatingBendingProcessNew"/>
    <dgm:cxn modelId="{43222DF1-3E05-2B48-9371-4B8F0539351A}" type="presParOf" srcId="{D0E01BC8-BF11-1047-9DF7-BD03C318682D}" destId="{25EAD355-CAD4-8841-B5A8-27B8BA601DC9}" srcOrd="6"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1E5A7E-F76C-463F-B45B-34B6974E282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C55A8D8-26EA-4D83-897F-9FC05F1CEEB5}">
      <dgm:prSet custT="1"/>
      <dgm:spPr>
        <a:solidFill>
          <a:schemeClr val="accent6">
            <a:lumMod val="60000"/>
            <a:lumOff val="40000"/>
          </a:schemeClr>
        </a:solidFill>
      </dgm:spPr>
      <dgm:t>
        <a:bodyPr/>
        <a:lstStyle/>
        <a:p>
          <a:r>
            <a:rPr lang="en-US" sz="2800" dirty="0"/>
            <a:t>There are 6 Role Cards. Each Role Card features a person who played a part in changing the state statute so Jews could have religious freedom in the state of Connecticut. </a:t>
          </a:r>
        </a:p>
        <a:p>
          <a:r>
            <a:rPr lang="en-US" sz="2800" dirty="0"/>
            <a:t>Depending on the size of the class, students can receive cards as individuals or as a group.</a:t>
          </a:r>
        </a:p>
      </dgm:t>
    </dgm:pt>
    <dgm:pt modelId="{B9877DC5-A2E0-4FB8-B588-4747D3D3D5E0}" type="parTrans" cxnId="{250A52D6-537B-4DDE-9742-8B751E73DD9C}">
      <dgm:prSet/>
      <dgm:spPr/>
      <dgm:t>
        <a:bodyPr/>
        <a:lstStyle/>
        <a:p>
          <a:endParaRPr lang="en-US"/>
        </a:p>
      </dgm:t>
    </dgm:pt>
    <dgm:pt modelId="{C6B0510B-141B-42D2-B1E5-764F7A0C78C9}" type="sibTrans" cxnId="{250A52D6-537B-4DDE-9742-8B751E73DD9C}">
      <dgm:prSet/>
      <dgm:spPr/>
      <dgm:t>
        <a:bodyPr/>
        <a:lstStyle/>
        <a:p>
          <a:endParaRPr lang="en-US"/>
        </a:p>
      </dgm:t>
    </dgm:pt>
    <dgm:pt modelId="{EF62E4AD-FF30-774C-8DE7-BD0007DA9C58}" type="pres">
      <dgm:prSet presAssocID="{361E5A7E-F76C-463F-B45B-34B6974E282B}" presName="linear" presStyleCnt="0">
        <dgm:presLayoutVars>
          <dgm:animLvl val="lvl"/>
          <dgm:resizeHandles val="exact"/>
        </dgm:presLayoutVars>
      </dgm:prSet>
      <dgm:spPr/>
    </dgm:pt>
    <dgm:pt modelId="{13789B9F-6563-8D42-815E-3F8430B23881}" type="pres">
      <dgm:prSet presAssocID="{CC55A8D8-26EA-4D83-897F-9FC05F1CEEB5}" presName="parentText" presStyleLbl="node1" presStyleIdx="0" presStyleCnt="1">
        <dgm:presLayoutVars>
          <dgm:chMax val="0"/>
          <dgm:bulletEnabled val="1"/>
        </dgm:presLayoutVars>
      </dgm:prSet>
      <dgm:spPr/>
    </dgm:pt>
  </dgm:ptLst>
  <dgm:cxnLst>
    <dgm:cxn modelId="{2DD40C73-CC7C-B349-9410-51493EE54403}" type="presOf" srcId="{CC55A8D8-26EA-4D83-897F-9FC05F1CEEB5}" destId="{13789B9F-6563-8D42-815E-3F8430B23881}" srcOrd="0" destOrd="0" presId="urn:microsoft.com/office/officeart/2005/8/layout/vList2"/>
    <dgm:cxn modelId="{250A52D6-537B-4DDE-9742-8B751E73DD9C}" srcId="{361E5A7E-F76C-463F-B45B-34B6974E282B}" destId="{CC55A8D8-26EA-4D83-897F-9FC05F1CEEB5}" srcOrd="0" destOrd="0" parTransId="{B9877DC5-A2E0-4FB8-B588-4747D3D3D5E0}" sibTransId="{C6B0510B-141B-42D2-B1E5-764F7A0C78C9}"/>
    <dgm:cxn modelId="{360BB5F6-4C1F-BB41-82F7-395365125ABD}" type="presOf" srcId="{361E5A7E-F76C-463F-B45B-34B6974E282B}" destId="{EF62E4AD-FF30-774C-8DE7-BD0007DA9C58}" srcOrd="0" destOrd="0" presId="urn:microsoft.com/office/officeart/2005/8/layout/vList2"/>
    <dgm:cxn modelId="{D0FF5DA6-72F7-6D4C-93D3-E93B642DB29C}" type="presParOf" srcId="{EF62E4AD-FF30-774C-8DE7-BD0007DA9C58}" destId="{13789B9F-6563-8D42-815E-3F8430B2388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1E5A7E-F76C-463F-B45B-34B6974E282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2DAF729-DA75-4188-A7E5-49F2B046F649}">
      <dgm:prSet custT="1"/>
      <dgm:spPr>
        <a:solidFill>
          <a:schemeClr val="accent5">
            <a:lumMod val="60000"/>
            <a:lumOff val="40000"/>
          </a:schemeClr>
        </a:solidFill>
      </dgm:spPr>
      <dgm:t>
        <a:bodyPr/>
        <a:lstStyle/>
        <a:p>
          <a:r>
            <a:rPr lang="en-US" sz="2400" b="0" i="0" dirty="0"/>
            <a:t>Students will first intermingle and inquire with one another to match up WANTS and RESULTS in order to create a chronological timeline. (</a:t>
          </a:r>
          <a:r>
            <a:rPr lang="en-US" sz="2400" dirty="0"/>
            <a:t>There are symbols in the corners of the cards that match up in case students have trouble making their match.)</a:t>
          </a:r>
        </a:p>
      </dgm:t>
    </dgm:pt>
    <dgm:pt modelId="{2E12BA5D-7937-4943-923B-1199C7EF3CFB}" type="parTrans" cxnId="{B9FFF7F7-2564-4BBE-9BA1-AD6481541256}">
      <dgm:prSet/>
      <dgm:spPr/>
      <dgm:t>
        <a:bodyPr/>
        <a:lstStyle/>
        <a:p>
          <a:endParaRPr lang="en-US"/>
        </a:p>
      </dgm:t>
    </dgm:pt>
    <dgm:pt modelId="{3BF8DE8B-B1AA-4210-8C9B-8A2CE3C49A35}" type="sibTrans" cxnId="{B9FFF7F7-2564-4BBE-9BA1-AD6481541256}">
      <dgm:prSet/>
      <dgm:spPr/>
      <dgm:t>
        <a:bodyPr/>
        <a:lstStyle/>
        <a:p>
          <a:endParaRPr lang="en-US"/>
        </a:p>
      </dgm:t>
    </dgm:pt>
    <dgm:pt modelId="{A01B8B18-5A42-4606-8861-62979C92F4E1}">
      <dgm:prSet/>
      <dgm:spPr/>
      <dgm:t>
        <a:bodyPr/>
        <a:lstStyle/>
        <a:p>
          <a:r>
            <a:rPr lang="en-US" b="0" i="0" dirty="0"/>
            <a:t>Students will then arrange themselves in a line, in chronological order to create a timeline of events and who made them happen. (</a:t>
          </a:r>
          <a:r>
            <a:rPr lang="en-US" dirty="0"/>
            <a:t>There are symbols in the corners of the cards that match up in case additional help is needed.)</a:t>
          </a:r>
        </a:p>
      </dgm:t>
    </dgm:pt>
    <dgm:pt modelId="{81C83F90-5171-4C42-88F8-728EEF7175B8}" type="parTrans" cxnId="{5DC250F3-EB5C-4B58-9304-5384C0682A75}">
      <dgm:prSet/>
      <dgm:spPr/>
      <dgm:t>
        <a:bodyPr/>
        <a:lstStyle/>
        <a:p>
          <a:endParaRPr lang="en-US"/>
        </a:p>
      </dgm:t>
    </dgm:pt>
    <dgm:pt modelId="{0D8CDE8C-503F-4596-9B84-8B8A7F720034}" type="sibTrans" cxnId="{5DC250F3-EB5C-4B58-9304-5384C0682A75}">
      <dgm:prSet/>
      <dgm:spPr/>
      <dgm:t>
        <a:bodyPr/>
        <a:lstStyle/>
        <a:p>
          <a:endParaRPr lang="en-US"/>
        </a:p>
      </dgm:t>
    </dgm:pt>
    <dgm:pt modelId="{EF62E4AD-FF30-774C-8DE7-BD0007DA9C58}" type="pres">
      <dgm:prSet presAssocID="{361E5A7E-F76C-463F-B45B-34B6974E282B}" presName="linear" presStyleCnt="0">
        <dgm:presLayoutVars>
          <dgm:animLvl val="lvl"/>
          <dgm:resizeHandles val="exact"/>
        </dgm:presLayoutVars>
      </dgm:prSet>
      <dgm:spPr/>
    </dgm:pt>
    <dgm:pt modelId="{217011DD-9526-394F-B042-911CD485D21C}" type="pres">
      <dgm:prSet presAssocID="{52DAF729-DA75-4188-A7E5-49F2B046F649}" presName="parentText" presStyleLbl="node1" presStyleIdx="0" presStyleCnt="2">
        <dgm:presLayoutVars>
          <dgm:chMax val="0"/>
          <dgm:bulletEnabled val="1"/>
        </dgm:presLayoutVars>
      </dgm:prSet>
      <dgm:spPr/>
    </dgm:pt>
    <dgm:pt modelId="{1B7148B1-8175-46BC-886E-34AED3B767F3}" type="pres">
      <dgm:prSet presAssocID="{3BF8DE8B-B1AA-4210-8C9B-8A2CE3C49A35}" presName="spacer" presStyleCnt="0"/>
      <dgm:spPr/>
    </dgm:pt>
    <dgm:pt modelId="{66630CD0-D7D2-47CA-A9E5-79FA58D2CE76}" type="pres">
      <dgm:prSet presAssocID="{A01B8B18-5A42-4606-8861-62979C92F4E1}" presName="parentText" presStyleLbl="node1" presStyleIdx="1" presStyleCnt="2">
        <dgm:presLayoutVars>
          <dgm:chMax val="0"/>
          <dgm:bulletEnabled val="1"/>
        </dgm:presLayoutVars>
      </dgm:prSet>
      <dgm:spPr/>
    </dgm:pt>
  </dgm:ptLst>
  <dgm:cxnLst>
    <dgm:cxn modelId="{DE31D851-A7B4-4F44-800B-8FAE05E62D01}" type="presOf" srcId="{52DAF729-DA75-4188-A7E5-49F2B046F649}" destId="{217011DD-9526-394F-B042-911CD485D21C}" srcOrd="0" destOrd="0" presId="urn:microsoft.com/office/officeart/2005/8/layout/vList2"/>
    <dgm:cxn modelId="{0CB51787-A827-4C5E-99B7-76C60E4C2B7B}" type="presOf" srcId="{A01B8B18-5A42-4606-8861-62979C92F4E1}" destId="{66630CD0-D7D2-47CA-A9E5-79FA58D2CE76}" srcOrd="0" destOrd="0" presId="urn:microsoft.com/office/officeart/2005/8/layout/vList2"/>
    <dgm:cxn modelId="{5DC250F3-EB5C-4B58-9304-5384C0682A75}" srcId="{361E5A7E-F76C-463F-B45B-34B6974E282B}" destId="{A01B8B18-5A42-4606-8861-62979C92F4E1}" srcOrd="1" destOrd="0" parTransId="{81C83F90-5171-4C42-88F8-728EEF7175B8}" sibTransId="{0D8CDE8C-503F-4596-9B84-8B8A7F720034}"/>
    <dgm:cxn modelId="{360BB5F6-4C1F-BB41-82F7-395365125ABD}" type="presOf" srcId="{361E5A7E-F76C-463F-B45B-34B6974E282B}" destId="{EF62E4AD-FF30-774C-8DE7-BD0007DA9C58}" srcOrd="0" destOrd="0" presId="urn:microsoft.com/office/officeart/2005/8/layout/vList2"/>
    <dgm:cxn modelId="{B9FFF7F7-2564-4BBE-9BA1-AD6481541256}" srcId="{361E5A7E-F76C-463F-B45B-34B6974E282B}" destId="{52DAF729-DA75-4188-A7E5-49F2B046F649}" srcOrd="0" destOrd="0" parTransId="{2E12BA5D-7937-4943-923B-1199C7EF3CFB}" sibTransId="{3BF8DE8B-B1AA-4210-8C9B-8A2CE3C49A35}"/>
    <dgm:cxn modelId="{0E802515-EF47-3A42-A7B9-0F530F141E38}" type="presParOf" srcId="{EF62E4AD-FF30-774C-8DE7-BD0007DA9C58}" destId="{217011DD-9526-394F-B042-911CD485D21C}" srcOrd="0" destOrd="0" presId="urn:microsoft.com/office/officeart/2005/8/layout/vList2"/>
    <dgm:cxn modelId="{C2E9E3A9-3360-4549-87DC-082F00E310DB}" type="presParOf" srcId="{EF62E4AD-FF30-774C-8DE7-BD0007DA9C58}" destId="{1B7148B1-8175-46BC-886E-34AED3B767F3}" srcOrd="1" destOrd="0" presId="urn:microsoft.com/office/officeart/2005/8/layout/vList2"/>
    <dgm:cxn modelId="{E914F773-FC85-4ADB-8226-6EC803AA2D10}" type="presParOf" srcId="{EF62E4AD-FF30-774C-8DE7-BD0007DA9C58}" destId="{66630CD0-D7D2-47CA-A9E5-79FA58D2CE7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61E5A7E-F76C-463F-B45B-34B6974E282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2DAF729-DA75-4188-A7E5-49F2B046F649}">
      <dgm:prSet custT="1"/>
      <dgm:spPr>
        <a:solidFill>
          <a:schemeClr val="accent5">
            <a:lumMod val="60000"/>
            <a:lumOff val="40000"/>
          </a:schemeClr>
        </a:solidFill>
      </dgm:spPr>
      <dgm:t>
        <a:bodyPr/>
        <a:lstStyle/>
        <a:p>
          <a:r>
            <a:rPr lang="en-US" sz="2400" b="0" i="0" dirty="0"/>
            <a:t>Students will read from their card in order to create a narrative of what happened and what each person’s motivations were. The teacher can add additional information as provided to fill in details or ask questions.</a:t>
          </a:r>
          <a:endParaRPr lang="en-US" sz="2400" dirty="0"/>
        </a:p>
      </dgm:t>
    </dgm:pt>
    <dgm:pt modelId="{2E12BA5D-7937-4943-923B-1199C7EF3CFB}" type="parTrans" cxnId="{B9FFF7F7-2564-4BBE-9BA1-AD6481541256}">
      <dgm:prSet/>
      <dgm:spPr/>
      <dgm:t>
        <a:bodyPr/>
        <a:lstStyle/>
        <a:p>
          <a:endParaRPr lang="en-US"/>
        </a:p>
      </dgm:t>
    </dgm:pt>
    <dgm:pt modelId="{3BF8DE8B-B1AA-4210-8C9B-8A2CE3C49A35}" type="sibTrans" cxnId="{B9FFF7F7-2564-4BBE-9BA1-AD6481541256}">
      <dgm:prSet/>
      <dgm:spPr/>
      <dgm:t>
        <a:bodyPr/>
        <a:lstStyle/>
        <a:p>
          <a:endParaRPr lang="en-US"/>
        </a:p>
      </dgm:t>
    </dgm:pt>
    <dgm:pt modelId="{A01B8B18-5A42-4606-8861-62979C92F4E1}">
      <dgm:prSet/>
      <dgm:spPr/>
      <dgm:t>
        <a:bodyPr/>
        <a:lstStyle/>
        <a:p>
          <a:r>
            <a:rPr lang="en-US" dirty="0"/>
            <a:t>By participating in this activity naming specific people and points in history, students should be able to visualize how an inequality in the law was addressed by many individuals and groups working together to change an unjust law.</a:t>
          </a:r>
        </a:p>
      </dgm:t>
    </dgm:pt>
    <dgm:pt modelId="{81C83F90-5171-4C42-88F8-728EEF7175B8}" type="parTrans" cxnId="{5DC250F3-EB5C-4B58-9304-5384C0682A75}">
      <dgm:prSet/>
      <dgm:spPr/>
      <dgm:t>
        <a:bodyPr/>
        <a:lstStyle/>
        <a:p>
          <a:endParaRPr lang="en-US"/>
        </a:p>
      </dgm:t>
    </dgm:pt>
    <dgm:pt modelId="{0D8CDE8C-503F-4596-9B84-8B8A7F720034}" type="sibTrans" cxnId="{5DC250F3-EB5C-4B58-9304-5384C0682A75}">
      <dgm:prSet/>
      <dgm:spPr/>
      <dgm:t>
        <a:bodyPr/>
        <a:lstStyle/>
        <a:p>
          <a:endParaRPr lang="en-US"/>
        </a:p>
      </dgm:t>
    </dgm:pt>
    <dgm:pt modelId="{EF62E4AD-FF30-774C-8DE7-BD0007DA9C58}" type="pres">
      <dgm:prSet presAssocID="{361E5A7E-F76C-463F-B45B-34B6974E282B}" presName="linear" presStyleCnt="0">
        <dgm:presLayoutVars>
          <dgm:animLvl val="lvl"/>
          <dgm:resizeHandles val="exact"/>
        </dgm:presLayoutVars>
      </dgm:prSet>
      <dgm:spPr/>
    </dgm:pt>
    <dgm:pt modelId="{217011DD-9526-394F-B042-911CD485D21C}" type="pres">
      <dgm:prSet presAssocID="{52DAF729-DA75-4188-A7E5-49F2B046F649}" presName="parentText" presStyleLbl="node1" presStyleIdx="0" presStyleCnt="2">
        <dgm:presLayoutVars>
          <dgm:chMax val="0"/>
          <dgm:bulletEnabled val="1"/>
        </dgm:presLayoutVars>
      </dgm:prSet>
      <dgm:spPr/>
    </dgm:pt>
    <dgm:pt modelId="{1B7148B1-8175-46BC-886E-34AED3B767F3}" type="pres">
      <dgm:prSet presAssocID="{3BF8DE8B-B1AA-4210-8C9B-8A2CE3C49A35}" presName="spacer" presStyleCnt="0"/>
      <dgm:spPr/>
    </dgm:pt>
    <dgm:pt modelId="{66630CD0-D7D2-47CA-A9E5-79FA58D2CE76}" type="pres">
      <dgm:prSet presAssocID="{A01B8B18-5A42-4606-8861-62979C92F4E1}" presName="parentText" presStyleLbl="node1" presStyleIdx="1" presStyleCnt="2">
        <dgm:presLayoutVars>
          <dgm:chMax val="0"/>
          <dgm:bulletEnabled val="1"/>
        </dgm:presLayoutVars>
      </dgm:prSet>
      <dgm:spPr/>
    </dgm:pt>
  </dgm:ptLst>
  <dgm:cxnLst>
    <dgm:cxn modelId="{DE31D851-A7B4-4F44-800B-8FAE05E62D01}" type="presOf" srcId="{52DAF729-DA75-4188-A7E5-49F2B046F649}" destId="{217011DD-9526-394F-B042-911CD485D21C}" srcOrd="0" destOrd="0" presId="urn:microsoft.com/office/officeart/2005/8/layout/vList2"/>
    <dgm:cxn modelId="{0CB51787-A827-4C5E-99B7-76C60E4C2B7B}" type="presOf" srcId="{A01B8B18-5A42-4606-8861-62979C92F4E1}" destId="{66630CD0-D7D2-47CA-A9E5-79FA58D2CE76}" srcOrd="0" destOrd="0" presId="urn:microsoft.com/office/officeart/2005/8/layout/vList2"/>
    <dgm:cxn modelId="{5DC250F3-EB5C-4B58-9304-5384C0682A75}" srcId="{361E5A7E-F76C-463F-B45B-34B6974E282B}" destId="{A01B8B18-5A42-4606-8861-62979C92F4E1}" srcOrd="1" destOrd="0" parTransId="{81C83F90-5171-4C42-88F8-728EEF7175B8}" sibTransId="{0D8CDE8C-503F-4596-9B84-8B8A7F720034}"/>
    <dgm:cxn modelId="{360BB5F6-4C1F-BB41-82F7-395365125ABD}" type="presOf" srcId="{361E5A7E-F76C-463F-B45B-34B6974E282B}" destId="{EF62E4AD-FF30-774C-8DE7-BD0007DA9C58}" srcOrd="0" destOrd="0" presId="urn:microsoft.com/office/officeart/2005/8/layout/vList2"/>
    <dgm:cxn modelId="{B9FFF7F7-2564-4BBE-9BA1-AD6481541256}" srcId="{361E5A7E-F76C-463F-B45B-34B6974E282B}" destId="{52DAF729-DA75-4188-A7E5-49F2B046F649}" srcOrd="0" destOrd="0" parTransId="{2E12BA5D-7937-4943-923B-1199C7EF3CFB}" sibTransId="{3BF8DE8B-B1AA-4210-8C9B-8A2CE3C49A35}"/>
    <dgm:cxn modelId="{0E802515-EF47-3A42-A7B9-0F530F141E38}" type="presParOf" srcId="{EF62E4AD-FF30-774C-8DE7-BD0007DA9C58}" destId="{217011DD-9526-394F-B042-911CD485D21C}" srcOrd="0" destOrd="0" presId="urn:microsoft.com/office/officeart/2005/8/layout/vList2"/>
    <dgm:cxn modelId="{C2E9E3A9-3360-4549-87DC-082F00E310DB}" type="presParOf" srcId="{EF62E4AD-FF30-774C-8DE7-BD0007DA9C58}" destId="{1B7148B1-8175-46BC-886E-34AED3B767F3}" srcOrd="1" destOrd="0" presId="urn:microsoft.com/office/officeart/2005/8/layout/vList2"/>
    <dgm:cxn modelId="{E914F773-FC85-4ADB-8226-6EC803AA2D10}" type="presParOf" srcId="{EF62E4AD-FF30-774C-8DE7-BD0007DA9C58}" destId="{66630CD0-D7D2-47CA-A9E5-79FA58D2CE7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1E5A7E-F76C-463F-B45B-34B6974E282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2DAF729-DA75-4188-A7E5-49F2B046F649}">
      <dgm:prSet custT="1"/>
      <dgm:spPr>
        <a:solidFill>
          <a:schemeClr val="accent5">
            <a:lumMod val="60000"/>
            <a:lumOff val="40000"/>
          </a:schemeClr>
        </a:solidFill>
      </dgm:spPr>
      <dgm:t>
        <a:bodyPr/>
        <a:lstStyle/>
        <a:p>
          <a:r>
            <a:rPr lang="en-US" sz="2400" b="0" i="0" dirty="0"/>
            <a:t>Follow-up: </a:t>
          </a:r>
          <a:r>
            <a:rPr lang="en-US" sz="2400" dirty="0"/>
            <a:t>As a class, think of one thing that they would want to change (at home, at school, in the synagogue, in their town, in their state, etc.). </a:t>
          </a:r>
        </a:p>
      </dgm:t>
    </dgm:pt>
    <dgm:pt modelId="{2E12BA5D-7937-4943-923B-1199C7EF3CFB}" type="parTrans" cxnId="{B9FFF7F7-2564-4BBE-9BA1-AD6481541256}">
      <dgm:prSet/>
      <dgm:spPr/>
      <dgm:t>
        <a:bodyPr/>
        <a:lstStyle/>
        <a:p>
          <a:endParaRPr lang="en-US"/>
        </a:p>
      </dgm:t>
    </dgm:pt>
    <dgm:pt modelId="{3BF8DE8B-B1AA-4210-8C9B-8A2CE3C49A35}" type="sibTrans" cxnId="{B9FFF7F7-2564-4BBE-9BA1-AD6481541256}">
      <dgm:prSet/>
      <dgm:spPr/>
      <dgm:t>
        <a:bodyPr/>
        <a:lstStyle/>
        <a:p>
          <a:endParaRPr lang="en-US"/>
        </a:p>
      </dgm:t>
    </dgm:pt>
    <dgm:pt modelId="{A01B8B18-5A42-4606-8861-62979C92F4E1}">
      <dgm:prSet custT="1"/>
      <dgm:spPr/>
      <dgm:t>
        <a:bodyPr/>
        <a:lstStyle/>
        <a:p>
          <a:r>
            <a:rPr lang="en-US" sz="2800" dirty="0"/>
            <a:t>Whom would they contact who has the power to make this change? What would be the request? How could they support their reasoning with facts? Who else would you need to support the idea?</a:t>
          </a:r>
        </a:p>
      </dgm:t>
    </dgm:pt>
    <dgm:pt modelId="{81C83F90-5171-4C42-88F8-728EEF7175B8}" type="parTrans" cxnId="{5DC250F3-EB5C-4B58-9304-5384C0682A75}">
      <dgm:prSet/>
      <dgm:spPr/>
      <dgm:t>
        <a:bodyPr/>
        <a:lstStyle/>
        <a:p>
          <a:endParaRPr lang="en-US"/>
        </a:p>
      </dgm:t>
    </dgm:pt>
    <dgm:pt modelId="{0D8CDE8C-503F-4596-9B84-8B8A7F720034}" type="sibTrans" cxnId="{5DC250F3-EB5C-4B58-9304-5384C0682A75}">
      <dgm:prSet/>
      <dgm:spPr/>
      <dgm:t>
        <a:bodyPr/>
        <a:lstStyle/>
        <a:p>
          <a:endParaRPr lang="en-US"/>
        </a:p>
      </dgm:t>
    </dgm:pt>
    <dgm:pt modelId="{EF62E4AD-FF30-774C-8DE7-BD0007DA9C58}" type="pres">
      <dgm:prSet presAssocID="{361E5A7E-F76C-463F-B45B-34B6974E282B}" presName="linear" presStyleCnt="0">
        <dgm:presLayoutVars>
          <dgm:animLvl val="lvl"/>
          <dgm:resizeHandles val="exact"/>
        </dgm:presLayoutVars>
      </dgm:prSet>
      <dgm:spPr/>
    </dgm:pt>
    <dgm:pt modelId="{217011DD-9526-394F-B042-911CD485D21C}" type="pres">
      <dgm:prSet presAssocID="{52DAF729-DA75-4188-A7E5-49F2B046F649}" presName="parentText" presStyleLbl="node1" presStyleIdx="0" presStyleCnt="2">
        <dgm:presLayoutVars>
          <dgm:chMax val="0"/>
          <dgm:bulletEnabled val="1"/>
        </dgm:presLayoutVars>
      </dgm:prSet>
      <dgm:spPr/>
    </dgm:pt>
    <dgm:pt modelId="{1B7148B1-8175-46BC-886E-34AED3B767F3}" type="pres">
      <dgm:prSet presAssocID="{3BF8DE8B-B1AA-4210-8C9B-8A2CE3C49A35}" presName="spacer" presStyleCnt="0"/>
      <dgm:spPr/>
    </dgm:pt>
    <dgm:pt modelId="{66630CD0-D7D2-47CA-A9E5-79FA58D2CE76}" type="pres">
      <dgm:prSet presAssocID="{A01B8B18-5A42-4606-8861-62979C92F4E1}" presName="parentText" presStyleLbl="node1" presStyleIdx="1" presStyleCnt="2">
        <dgm:presLayoutVars>
          <dgm:chMax val="0"/>
          <dgm:bulletEnabled val="1"/>
        </dgm:presLayoutVars>
      </dgm:prSet>
      <dgm:spPr/>
    </dgm:pt>
  </dgm:ptLst>
  <dgm:cxnLst>
    <dgm:cxn modelId="{DE31D851-A7B4-4F44-800B-8FAE05E62D01}" type="presOf" srcId="{52DAF729-DA75-4188-A7E5-49F2B046F649}" destId="{217011DD-9526-394F-B042-911CD485D21C}" srcOrd="0" destOrd="0" presId="urn:microsoft.com/office/officeart/2005/8/layout/vList2"/>
    <dgm:cxn modelId="{0CB51787-A827-4C5E-99B7-76C60E4C2B7B}" type="presOf" srcId="{A01B8B18-5A42-4606-8861-62979C92F4E1}" destId="{66630CD0-D7D2-47CA-A9E5-79FA58D2CE76}" srcOrd="0" destOrd="0" presId="urn:microsoft.com/office/officeart/2005/8/layout/vList2"/>
    <dgm:cxn modelId="{5DC250F3-EB5C-4B58-9304-5384C0682A75}" srcId="{361E5A7E-F76C-463F-B45B-34B6974E282B}" destId="{A01B8B18-5A42-4606-8861-62979C92F4E1}" srcOrd="1" destOrd="0" parTransId="{81C83F90-5171-4C42-88F8-728EEF7175B8}" sibTransId="{0D8CDE8C-503F-4596-9B84-8B8A7F720034}"/>
    <dgm:cxn modelId="{360BB5F6-4C1F-BB41-82F7-395365125ABD}" type="presOf" srcId="{361E5A7E-F76C-463F-B45B-34B6974E282B}" destId="{EF62E4AD-FF30-774C-8DE7-BD0007DA9C58}" srcOrd="0" destOrd="0" presId="urn:microsoft.com/office/officeart/2005/8/layout/vList2"/>
    <dgm:cxn modelId="{B9FFF7F7-2564-4BBE-9BA1-AD6481541256}" srcId="{361E5A7E-F76C-463F-B45B-34B6974E282B}" destId="{52DAF729-DA75-4188-A7E5-49F2B046F649}" srcOrd="0" destOrd="0" parTransId="{2E12BA5D-7937-4943-923B-1199C7EF3CFB}" sibTransId="{3BF8DE8B-B1AA-4210-8C9B-8A2CE3C49A35}"/>
    <dgm:cxn modelId="{0E802515-EF47-3A42-A7B9-0F530F141E38}" type="presParOf" srcId="{EF62E4AD-FF30-774C-8DE7-BD0007DA9C58}" destId="{217011DD-9526-394F-B042-911CD485D21C}" srcOrd="0" destOrd="0" presId="urn:microsoft.com/office/officeart/2005/8/layout/vList2"/>
    <dgm:cxn modelId="{C2E9E3A9-3360-4549-87DC-082F00E310DB}" type="presParOf" srcId="{EF62E4AD-FF30-774C-8DE7-BD0007DA9C58}" destId="{1B7148B1-8175-46BC-886E-34AED3B767F3}" srcOrd="1" destOrd="0" presId="urn:microsoft.com/office/officeart/2005/8/layout/vList2"/>
    <dgm:cxn modelId="{E914F773-FC85-4ADB-8226-6EC803AA2D10}" type="presParOf" srcId="{EF62E4AD-FF30-774C-8DE7-BD0007DA9C58}" destId="{66630CD0-D7D2-47CA-A9E5-79FA58D2CE7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BA757A0-70CF-4EBB-8501-5B52962CC5B3}"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43A8DDDF-A420-46CC-AAFA-04AE23C8E38A}">
      <dgm:prSet/>
      <dgm:spPr/>
      <dgm:t>
        <a:bodyPr/>
        <a:lstStyle/>
        <a:p>
          <a:r>
            <a:rPr lang="en-US" b="0" i="0"/>
            <a:t>Why is it important for Jews to be able to form synagogues or congregations in the places they live?</a:t>
          </a:r>
          <a:endParaRPr lang="en-US"/>
        </a:p>
      </dgm:t>
    </dgm:pt>
    <dgm:pt modelId="{D67C6ECF-0BAD-4D88-93F7-2C75674F4D3E}" type="parTrans" cxnId="{37D385A6-2FF9-4CE0-91CB-7125C7AF49C0}">
      <dgm:prSet/>
      <dgm:spPr/>
      <dgm:t>
        <a:bodyPr/>
        <a:lstStyle/>
        <a:p>
          <a:endParaRPr lang="en-US"/>
        </a:p>
      </dgm:t>
    </dgm:pt>
    <dgm:pt modelId="{E7A2D418-9C82-4BBB-984C-36394FEBBD97}" type="sibTrans" cxnId="{37D385A6-2FF9-4CE0-91CB-7125C7AF49C0}">
      <dgm:prSet/>
      <dgm:spPr/>
      <dgm:t>
        <a:bodyPr/>
        <a:lstStyle/>
        <a:p>
          <a:endParaRPr lang="en-US"/>
        </a:p>
      </dgm:t>
    </dgm:pt>
    <dgm:pt modelId="{CEA1661C-3346-45F2-897D-3B275E5B3150}">
      <dgm:prSet/>
      <dgm:spPr/>
      <dgm:t>
        <a:bodyPr/>
        <a:lstStyle/>
        <a:p>
          <a:r>
            <a:rPr lang="en-US" b="0" i="0"/>
            <a:t>What would it be like if we didn’t have the right to do this?</a:t>
          </a:r>
          <a:endParaRPr lang="en-US"/>
        </a:p>
      </dgm:t>
    </dgm:pt>
    <dgm:pt modelId="{A247ADBB-687C-4781-98A3-411333CB8164}" type="parTrans" cxnId="{574C133B-C357-47C7-B982-5A4EBD99019D}">
      <dgm:prSet/>
      <dgm:spPr/>
      <dgm:t>
        <a:bodyPr/>
        <a:lstStyle/>
        <a:p>
          <a:endParaRPr lang="en-US"/>
        </a:p>
      </dgm:t>
    </dgm:pt>
    <dgm:pt modelId="{47F7C368-8D4E-4728-95CD-0C1AE7E00235}" type="sibTrans" cxnId="{574C133B-C357-47C7-B982-5A4EBD99019D}">
      <dgm:prSet/>
      <dgm:spPr/>
      <dgm:t>
        <a:bodyPr/>
        <a:lstStyle/>
        <a:p>
          <a:endParaRPr lang="en-US"/>
        </a:p>
      </dgm:t>
    </dgm:pt>
    <dgm:pt modelId="{C5FFD777-72BA-0B4A-B997-48554547369B}" type="pres">
      <dgm:prSet presAssocID="{9BA757A0-70CF-4EBB-8501-5B52962CC5B3}" presName="linear" presStyleCnt="0">
        <dgm:presLayoutVars>
          <dgm:animLvl val="lvl"/>
          <dgm:resizeHandles val="exact"/>
        </dgm:presLayoutVars>
      </dgm:prSet>
      <dgm:spPr/>
    </dgm:pt>
    <dgm:pt modelId="{25327C77-21AB-1844-9FE9-E02DF94E8B1B}" type="pres">
      <dgm:prSet presAssocID="{43A8DDDF-A420-46CC-AAFA-04AE23C8E38A}" presName="parentText" presStyleLbl="node1" presStyleIdx="0" presStyleCnt="2">
        <dgm:presLayoutVars>
          <dgm:chMax val="0"/>
          <dgm:bulletEnabled val="1"/>
        </dgm:presLayoutVars>
      </dgm:prSet>
      <dgm:spPr/>
    </dgm:pt>
    <dgm:pt modelId="{B44CF37F-30DD-3E48-A716-AFBF0268DA84}" type="pres">
      <dgm:prSet presAssocID="{E7A2D418-9C82-4BBB-984C-36394FEBBD97}" presName="spacer" presStyleCnt="0"/>
      <dgm:spPr/>
    </dgm:pt>
    <dgm:pt modelId="{4FEAF4D1-723E-0A43-BBF5-47AB6B2DB216}" type="pres">
      <dgm:prSet presAssocID="{CEA1661C-3346-45F2-897D-3B275E5B3150}" presName="parentText" presStyleLbl="node1" presStyleIdx="1" presStyleCnt="2">
        <dgm:presLayoutVars>
          <dgm:chMax val="0"/>
          <dgm:bulletEnabled val="1"/>
        </dgm:presLayoutVars>
      </dgm:prSet>
      <dgm:spPr/>
    </dgm:pt>
  </dgm:ptLst>
  <dgm:cxnLst>
    <dgm:cxn modelId="{9CB0AE13-EF4F-634B-9ECF-96BC29056C86}" type="presOf" srcId="{43A8DDDF-A420-46CC-AAFA-04AE23C8E38A}" destId="{25327C77-21AB-1844-9FE9-E02DF94E8B1B}" srcOrd="0" destOrd="0" presId="urn:microsoft.com/office/officeart/2005/8/layout/vList2"/>
    <dgm:cxn modelId="{574C133B-C357-47C7-B982-5A4EBD99019D}" srcId="{9BA757A0-70CF-4EBB-8501-5B52962CC5B3}" destId="{CEA1661C-3346-45F2-897D-3B275E5B3150}" srcOrd="1" destOrd="0" parTransId="{A247ADBB-687C-4781-98A3-411333CB8164}" sibTransId="{47F7C368-8D4E-4728-95CD-0C1AE7E00235}"/>
    <dgm:cxn modelId="{37D385A6-2FF9-4CE0-91CB-7125C7AF49C0}" srcId="{9BA757A0-70CF-4EBB-8501-5B52962CC5B3}" destId="{43A8DDDF-A420-46CC-AAFA-04AE23C8E38A}" srcOrd="0" destOrd="0" parTransId="{D67C6ECF-0BAD-4D88-93F7-2C75674F4D3E}" sibTransId="{E7A2D418-9C82-4BBB-984C-36394FEBBD97}"/>
    <dgm:cxn modelId="{192BCCB8-EE74-644B-B195-5D30D269EC9A}" type="presOf" srcId="{CEA1661C-3346-45F2-897D-3B275E5B3150}" destId="{4FEAF4D1-723E-0A43-BBF5-47AB6B2DB216}" srcOrd="0" destOrd="0" presId="urn:microsoft.com/office/officeart/2005/8/layout/vList2"/>
    <dgm:cxn modelId="{27CC36EA-6606-1D46-A8E1-4181BCCBCF52}" type="presOf" srcId="{9BA757A0-70CF-4EBB-8501-5B52962CC5B3}" destId="{C5FFD777-72BA-0B4A-B997-48554547369B}" srcOrd="0" destOrd="0" presId="urn:microsoft.com/office/officeart/2005/8/layout/vList2"/>
    <dgm:cxn modelId="{40330D6C-BDE6-4345-A7CD-133BB365374A}" type="presParOf" srcId="{C5FFD777-72BA-0B4A-B997-48554547369B}" destId="{25327C77-21AB-1844-9FE9-E02DF94E8B1B}" srcOrd="0" destOrd="0" presId="urn:microsoft.com/office/officeart/2005/8/layout/vList2"/>
    <dgm:cxn modelId="{4EE63185-F2D0-3F46-813B-FBA03BF6B41E}" type="presParOf" srcId="{C5FFD777-72BA-0B4A-B997-48554547369B}" destId="{B44CF37F-30DD-3E48-A716-AFBF0268DA84}" srcOrd="1" destOrd="0" presId="urn:microsoft.com/office/officeart/2005/8/layout/vList2"/>
    <dgm:cxn modelId="{6C1A318B-D9A5-6541-99DE-37B37A383462}" type="presParOf" srcId="{C5FFD777-72BA-0B4A-B997-48554547369B}" destId="{4FEAF4D1-723E-0A43-BBF5-47AB6B2DB21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BA757A0-70CF-4EBB-8501-5B52962CC5B3}"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A92A62B6-1F98-4F61-9963-85D5EBEDAFED}">
      <dgm:prSet custT="1"/>
      <dgm:spPr/>
      <dgm:t>
        <a:bodyPr/>
        <a:lstStyle/>
        <a:p>
          <a:r>
            <a:rPr lang="en-US" sz="3600" dirty="0"/>
            <a:t>There are 6 Role Cards. Each Role Card features a person who played a part in changing the state statute so Jews could have religious freedom in the state of Connecticut. </a:t>
          </a:r>
        </a:p>
      </dgm:t>
    </dgm:pt>
    <dgm:pt modelId="{685F2380-A9B7-4EB6-A89A-09FA8C0E44FB}" type="parTrans" cxnId="{01C9D681-0BA3-4E2E-BC18-9C9094E89521}">
      <dgm:prSet/>
      <dgm:spPr/>
      <dgm:t>
        <a:bodyPr/>
        <a:lstStyle/>
        <a:p>
          <a:endParaRPr lang="en-US"/>
        </a:p>
      </dgm:t>
    </dgm:pt>
    <dgm:pt modelId="{8D0C7D5D-F950-4930-8D4D-A188B117F662}" type="sibTrans" cxnId="{01C9D681-0BA3-4E2E-BC18-9C9094E89521}">
      <dgm:prSet/>
      <dgm:spPr/>
      <dgm:t>
        <a:bodyPr/>
        <a:lstStyle/>
        <a:p>
          <a:endParaRPr lang="en-US"/>
        </a:p>
      </dgm:t>
    </dgm:pt>
    <dgm:pt modelId="{C5FFD777-72BA-0B4A-B997-48554547369B}" type="pres">
      <dgm:prSet presAssocID="{9BA757A0-70CF-4EBB-8501-5B52962CC5B3}" presName="linear" presStyleCnt="0">
        <dgm:presLayoutVars>
          <dgm:animLvl val="lvl"/>
          <dgm:resizeHandles val="exact"/>
        </dgm:presLayoutVars>
      </dgm:prSet>
      <dgm:spPr/>
    </dgm:pt>
    <dgm:pt modelId="{DC1ED995-489F-4974-B5ED-0A5546DF3E42}" type="pres">
      <dgm:prSet presAssocID="{A92A62B6-1F98-4F61-9963-85D5EBEDAFED}" presName="parentText" presStyleLbl="node1" presStyleIdx="0" presStyleCnt="1">
        <dgm:presLayoutVars>
          <dgm:chMax val="0"/>
          <dgm:bulletEnabled val="1"/>
        </dgm:presLayoutVars>
      </dgm:prSet>
      <dgm:spPr/>
    </dgm:pt>
  </dgm:ptLst>
  <dgm:cxnLst>
    <dgm:cxn modelId="{41660461-5DCA-48C6-B2AB-98F2CBDDD398}" type="presOf" srcId="{A92A62B6-1F98-4F61-9963-85D5EBEDAFED}" destId="{DC1ED995-489F-4974-B5ED-0A5546DF3E42}" srcOrd="0" destOrd="0" presId="urn:microsoft.com/office/officeart/2005/8/layout/vList2"/>
    <dgm:cxn modelId="{01C9D681-0BA3-4E2E-BC18-9C9094E89521}" srcId="{9BA757A0-70CF-4EBB-8501-5B52962CC5B3}" destId="{A92A62B6-1F98-4F61-9963-85D5EBEDAFED}" srcOrd="0" destOrd="0" parTransId="{685F2380-A9B7-4EB6-A89A-09FA8C0E44FB}" sibTransId="{8D0C7D5D-F950-4930-8D4D-A188B117F662}"/>
    <dgm:cxn modelId="{27CC36EA-6606-1D46-A8E1-4181BCCBCF52}" type="presOf" srcId="{9BA757A0-70CF-4EBB-8501-5B52962CC5B3}" destId="{C5FFD777-72BA-0B4A-B997-48554547369B}" srcOrd="0" destOrd="0" presId="urn:microsoft.com/office/officeart/2005/8/layout/vList2"/>
    <dgm:cxn modelId="{4E0B01B4-49C5-4BCA-B402-694F0713814C}" type="presParOf" srcId="{C5FFD777-72BA-0B4A-B997-48554547369B}" destId="{DC1ED995-489F-4974-B5ED-0A5546DF3E4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58D66A3-0C44-4AD3-B71C-744F36C6FAE5}"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129F74B8-4390-4B35-81CB-E3E8EC9E00CE}">
      <dgm:prSet/>
      <dgm:spPr/>
      <dgm:t>
        <a:bodyPr/>
        <a:lstStyle/>
        <a:p>
          <a:r>
            <a:rPr lang="en-US" b="0" i="0"/>
            <a:t>I came to New England in the 1600s in pursuit of religious freedom for my kind of Christianity. </a:t>
          </a:r>
          <a:endParaRPr lang="en-US"/>
        </a:p>
      </dgm:t>
    </dgm:pt>
    <dgm:pt modelId="{AF482F1D-1647-43E5-A50A-858935FEF873}" type="parTrans" cxnId="{99DCFAB7-7076-4BB3-B1BB-00B5C4CB1F0C}">
      <dgm:prSet/>
      <dgm:spPr/>
      <dgm:t>
        <a:bodyPr/>
        <a:lstStyle/>
        <a:p>
          <a:endParaRPr lang="en-US"/>
        </a:p>
      </dgm:t>
    </dgm:pt>
    <dgm:pt modelId="{741363CB-DE60-40F6-8FD8-061872140AF1}" type="sibTrans" cxnId="{99DCFAB7-7076-4BB3-B1BB-00B5C4CB1F0C}">
      <dgm:prSet/>
      <dgm:spPr/>
      <dgm:t>
        <a:bodyPr/>
        <a:lstStyle/>
        <a:p>
          <a:endParaRPr lang="en-US"/>
        </a:p>
      </dgm:t>
    </dgm:pt>
    <dgm:pt modelId="{A383B17A-9C86-43BD-B683-CD49194973C0}">
      <dgm:prSet/>
      <dgm:spPr/>
      <dgm:t>
        <a:bodyPr/>
        <a:lstStyle/>
        <a:p>
          <a:r>
            <a:rPr lang="en-US"/>
            <a:t>WANT: Freedom to establish a society based on religious principles</a:t>
          </a:r>
        </a:p>
      </dgm:t>
    </dgm:pt>
    <dgm:pt modelId="{6EB5ADB0-0750-478B-A7BA-848382C664FB}" type="parTrans" cxnId="{FB0B9612-219A-4FA6-8E26-C61517D727DE}">
      <dgm:prSet/>
      <dgm:spPr/>
      <dgm:t>
        <a:bodyPr/>
        <a:lstStyle/>
        <a:p>
          <a:endParaRPr lang="en-US"/>
        </a:p>
      </dgm:t>
    </dgm:pt>
    <dgm:pt modelId="{76D61FA5-D2C7-47A3-AF12-4B3A8D8AF411}" type="sibTrans" cxnId="{FB0B9612-219A-4FA6-8E26-C61517D727DE}">
      <dgm:prSet/>
      <dgm:spPr/>
      <dgm:t>
        <a:bodyPr/>
        <a:lstStyle/>
        <a:p>
          <a:endParaRPr lang="en-US"/>
        </a:p>
      </dgm:t>
    </dgm:pt>
    <dgm:pt modelId="{3385720D-3FDE-4555-8C11-55DCB3D8F4CC}">
      <dgm:prSet/>
      <dgm:spPr/>
      <dgm:t>
        <a:bodyPr/>
        <a:lstStyle/>
        <a:p>
          <a:r>
            <a:rPr lang="en-US" dirty="0"/>
            <a:t>RESULT: </a:t>
          </a:r>
          <a:r>
            <a:rPr lang="en-US" b="0" i="0" dirty="0"/>
            <a:t>Founded the colony of Connecticut. </a:t>
          </a:r>
          <a:r>
            <a:rPr lang="en-US" b="0" i="0" u="none" dirty="0"/>
            <a:t>The Puritan or Congregational Church became the official, or “established,” form of worship. </a:t>
          </a:r>
          <a:endParaRPr lang="en-US" dirty="0"/>
        </a:p>
      </dgm:t>
    </dgm:pt>
    <dgm:pt modelId="{35490F3E-4710-474F-B9FF-709F74B6FA0C}" type="parTrans" cxnId="{57849D48-2198-4CAD-9B4F-BB7CCC40E9ED}">
      <dgm:prSet/>
      <dgm:spPr/>
      <dgm:t>
        <a:bodyPr/>
        <a:lstStyle/>
        <a:p>
          <a:endParaRPr lang="en-US"/>
        </a:p>
      </dgm:t>
    </dgm:pt>
    <dgm:pt modelId="{504AB669-CAF2-4745-9E09-C33F243CA556}" type="sibTrans" cxnId="{57849D48-2198-4CAD-9B4F-BB7CCC40E9ED}">
      <dgm:prSet/>
      <dgm:spPr/>
      <dgm:t>
        <a:bodyPr/>
        <a:lstStyle/>
        <a:p>
          <a:endParaRPr lang="en-US"/>
        </a:p>
      </dgm:t>
    </dgm:pt>
    <dgm:pt modelId="{4DEE712F-8B98-4284-8311-564B5D2E2224}">
      <dgm:prSet/>
      <dgm:spPr/>
      <dgm:t>
        <a:bodyPr/>
        <a:lstStyle/>
        <a:p>
          <a:r>
            <a:rPr lang="en-US" dirty="0"/>
            <a:t>Text: </a:t>
          </a:r>
          <a:r>
            <a:rPr lang="en-US" b="0" i="0" dirty="0"/>
            <a:t>“...the Christian Faith, which in Our Royal Intentions, and the adventurers free Possession, is the only and principal End of this Plantation.” (</a:t>
          </a:r>
          <a:r>
            <a:rPr lang="en-US" b="0" i="0" dirty="0">
              <a:hlinkClick xmlns:r="http://schemas.openxmlformats.org/officeDocument/2006/relationships" r:id="rId1"/>
            </a:rPr>
            <a:t>Connecticut’s Royal Charter, 1662</a:t>
          </a:r>
          <a:r>
            <a:rPr lang="en-US" b="0" i="0" dirty="0"/>
            <a:t>, signed by King Charles II of England)</a:t>
          </a:r>
          <a:endParaRPr lang="en-US" dirty="0"/>
        </a:p>
      </dgm:t>
    </dgm:pt>
    <dgm:pt modelId="{DF5F996F-3D3B-4C6A-B556-A21BFE07AB62}" type="parTrans" cxnId="{AD7095AF-E4A6-486C-95D2-B083D8A56839}">
      <dgm:prSet/>
      <dgm:spPr/>
      <dgm:t>
        <a:bodyPr/>
        <a:lstStyle/>
        <a:p>
          <a:endParaRPr lang="en-US"/>
        </a:p>
      </dgm:t>
    </dgm:pt>
    <dgm:pt modelId="{2FA59BDF-66D4-4E41-8FA3-E4DD214BE616}" type="sibTrans" cxnId="{AD7095AF-E4A6-486C-95D2-B083D8A56839}">
      <dgm:prSet/>
      <dgm:spPr/>
      <dgm:t>
        <a:bodyPr/>
        <a:lstStyle/>
        <a:p>
          <a:endParaRPr lang="en-US"/>
        </a:p>
      </dgm:t>
    </dgm:pt>
    <dgm:pt modelId="{95515CE0-3DB9-A446-9714-C7C3AF84E416}" type="pres">
      <dgm:prSet presAssocID="{D58D66A3-0C44-4AD3-B71C-744F36C6FAE5}" presName="vert0" presStyleCnt="0">
        <dgm:presLayoutVars>
          <dgm:dir/>
          <dgm:animOne val="branch"/>
          <dgm:animLvl val="lvl"/>
        </dgm:presLayoutVars>
      </dgm:prSet>
      <dgm:spPr/>
    </dgm:pt>
    <dgm:pt modelId="{73CADA76-EDC0-D343-9437-972F527677F2}" type="pres">
      <dgm:prSet presAssocID="{129F74B8-4390-4B35-81CB-E3E8EC9E00CE}" presName="thickLine" presStyleLbl="alignNode1" presStyleIdx="0" presStyleCnt="4"/>
      <dgm:spPr/>
    </dgm:pt>
    <dgm:pt modelId="{D09FAE05-914E-6B4A-8CC4-41ACE66EF594}" type="pres">
      <dgm:prSet presAssocID="{129F74B8-4390-4B35-81CB-E3E8EC9E00CE}" presName="horz1" presStyleCnt="0"/>
      <dgm:spPr/>
    </dgm:pt>
    <dgm:pt modelId="{2FEE0AB1-5586-B041-85FA-D2A3E532A1EB}" type="pres">
      <dgm:prSet presAssocID="{129F74B8-4390-4B35-81CB-E3E8EC9E00CE}" presName="tx1" presStyleLbl="revTx" presStyleIdx="0" presStyleCnt="4"/>
      <dgm:spPr/>
    </dgm:pt>
    <dgm:pt modelId="{9EE07A9B-8C2E-8A43-8EDE-1E5644B09370}" type="pres">
      <dgm:prSet presAssocID="{129F74B8-4390-4B35-81CB-E3E8EC9E00CE}" presName="vert1" presStyleCnt="0"/>
      <dgm:spPr/>
    </dgm:pt>
    <dgm:pt modelId="{6911A239-1818-6848-8CEF-3C4B1440084D}" type="pres">
      <dgm:prSet presAssocID="{A383B17A-9C86-43BD-B683-CD49194973C0}" presName="thickLine" presStyleLbl="alignNode1" presStyleIdx="1" presStyleCnt="4"/>
      <dgm:spPr/>
    </dgm:pt>
    <dgm:pt modelId="{379896F5-9E34-E54A-BEF4-DDC5076CB52B}" type="pres">
      <dgm:prSet presAssocID="{A383B17A-9C86-43BD-B683-CD49194973C0}" presName="horz1" presStyleCnt="0"/>
      <dgm:spPr/>
    </dgm:pt>
    <dgm:pt modelId="{89DE75B1-6BD1-F945-BF04-FA98A94195CB}" type="pres">
      <dgm:prSet presAssocID="{A383B17A-9C86-43BD-B683-CD49194973C0}" presName="tx1" presStyleLbl="revTx" presStyleIdx="1" presStyleCnt="4"/>
      <dgm:spPr/>
    </dgm:pt>
    <dgm:pt modelId="{2903A141-A94D-FB4F-BED3-32A3A2FD5076}" type="pres">
      <dgm:prSet presAssocID="{A383B17A-9C86-43BD-B683-CD49194973C0}" presName="vert1" presStyleCnt="0"/>
      <dgm:spPr/>
    </dgm:pt>
    <dgm:pt modelId="{35057953-3420-C94A-8508-311E781AD070}" type="pres">
      <dgm:prSet presAssocID="{3385720D-3FDE-4555-8C11-55DCB3D8F4CC}" presName="thickLine" presStyleLbl="alignNode1" presStyleIdx="2" presStyleCnt="4"/>
      <dgm:spPr/>
    </dgm:pt>
    <dgm:pt modelId="{C5D4B6AD-2FFB-714F-98FC-1DCF12B5C41C}" type="pres">
      <dgm:prSet presAssocID="{3385720D-3FDE-4555-8C11-55DCB3D8F4CC}" presName="horz1" presStyleCnt="0"/>
      <dgm:spPr/>
    </dgm:pt>
    <dgm:pt modelId="{16EC58B6-0407-3344-925D-141B418C7C59}" type="pres">
      <dgm:prSet presAssocID="{3385720D-3FDE-4555-8C11-55DCB3D8F4CC}" presName="tx1" presStyleLbl="revTx" presStyleIdx="2" presStyleCnt="4"/>
      <dgm:spPr/>
    </dgm:pt>
    <dgm:pt modelId="{7B32528E-437B-8741-BB29-0E4815F9851A}" type="pres">
      <dgm:prSet presAssocID="{3385720D-3FDE-4555-8C11-55DCB3D8F4CC}" presName="vert1" presStyleCnt="0"/>
      <dgm:spPr/>
    </dgm:pt>
    <dgm:pt modelId="{4ACD0611-39F0-0641-A274-A247933A97E5}" type="pres">
      <dgm:prSet presAssocID="{4DEE712F-8B98-4284-8311-564B5D2E2224}" presName="thickLine" presStyleLbl="alignNode1" presStyleIdx="3" presStyleCnt="4"/>
      <dgm:spPr/>
    </dgm:pt>
    <dgm:pt modelId="{518AEA01-0F27-B344-9A0A-8143E5A10565}" type="pres">
      <dgm:prSet presAssocID="{4DEE712F-8B98-4284-8311-564B5D2E2224}" presName="horz1" presStyleCnt="0"/>
      <dgm:spPr/>
    </dgm:pt>
    <dgm:pt modelId="{47F1965D-5395-754A-BEB3-CB8C56AAF71F}" type="pres">
      <dgm:prSet presAssocID="{4DEE712F-8B98-4284-8311-564B5D2E2224}" presName="tx1" presStyleLbl="revTx" presStyleIdx="3" presStyleCnt="4"/>
      <dgm:spPr/>
    </dgm:pt>
    <dgm:pt modelId="{115B4969-DF25-9F4F-AB58-67EE7FDDD2A7}" type="pres">
      <dgm:prSet presAssocID="{4DEE712F-8B98-4284-8311-564B5D2E2224}" presName="vert1" presStyleCnt="0"/>
      <dgm:spPr/>
    </dgm:pt>
  </dgm:ptLst>
  <dgm:cxnLst>
    <dgm:cxn modelId="{FB0B9612-219A-4FA6-8E26-C61517D727DE}" srcId="{D58D66A3-0C44-4AD3-B71C-744F36C6FAE5}" destId="{A383B17A-9C86-43BD-B683-CD49194973C0}" srcOrd="1" destOrd="0" parTransId="{6EB5ADB0-0750-478B-A7BA-848382C664FB}" sibTransId="{76D61FA5-D2C7-47A3-AF12-4B3A8D8AF411}"/>
    <dgm:cxn modelId="{769C5A61-9870-0143-BFE4-511BEED8EF4E}" type="presOf" srcId="{4DEE712F-8B98-4284-8311-564B5D2E2224}" destId="{47F1965D-5395-754A-BEB3-CB8C56AAF71F}" srcOrd="0" destOrd="0" presId="urn:microsoft.com/office/officeart/2008/layout/LinedList"/>
    <dgm:cxn modelId="{38645662-5EA1-0045-9329-95426986735C}" type="presOf" srcId="{A383B17A-9C86-43BD-B683-CD49194973C0}" destId="{89DE75B1-6BD1-F945-BF04-FA98A94195CB}" srcOrd="0" destOrd="0" presId="urn:microsoft.com/office/officeart/2008/layout/LinedList"/>
    <dgm:cxn modelId="{DDC22167-F1B0-014F-B74B-7E301D9F9160}" type="presOf" srcId="{129F74B8-4390-4B35-81CB-E3E8EC9E00CE}" destId="{2FEE0AB1-5586-B041-85FA-D2A3E532A1EB}" srcOrd="0" destOrd="0" presId="urn:microsoft.com/office/officeart/2008/layout/LinedList"/>
    <dgm:cxn modelId="{57849D48-2198-4CAD-9B4F-BB7CCC40E9ED}" srcId="{D58D66A3-0C44-4AD3-B71C-744F36C6FAE5}" destId="{3385720D-3FDE-4555-8C11-55DCB3D8F4CC}" srcOrd="2" destOrd="0" parTransId="{35490F3E-4710-474F-B9FF-709F74B6FA0C}" sibTransId="{504AB669-CAF2-4745-9E09-C33F243CA556}"/>
    <dgm:cxn modelId="{E12BCCA7-8038-2049-BAFC-7D39F3D09333}" type="presOf" srcId="{3385720D-3FDE-4555-8C11-55DCB3D8F4CC}" destId="{16EC58B6-0407-3344-925D-141B418C7C59}" srcOrd="0" destOrd="0" presId="urn:microsoft.com/office/officeart/2008/layout/LinedList"/>
    <dgm:cxn modelId="{AD7095AF-E4A6-486C-95D2-B083D8A56839}" srcId="{D58D66A3-0C44-4AD3-B71C-744F36C6FAE5}" destId="{4DEE712F-8B98-4284-8311-564B5D2E2224}" srcOrd="3" destOrd="0" parTransId="{DF5F996F-3D3B-4C6A-B556-A21BFE07AB62}" sibTransId="{2FA59BDF-66D4-4E41-8FA3-E4DD214BE616}"/>
    <dgm:cxn modelId="{99DCFAB7-7076-4BB3-B1BB-00B5C4CB1F0C}" srcId="{D58D66A3-0C44-4AD3-B71C-744F36C6FAE5}" destId="{129F74B8-4390-4B35-81CB-E3E8EC9E00CE}" srcOrd="0" destOrd="0" parTransId="{AF482F1D-1647-43E5-A50A-858935FEF873}" sibTransId="{741363CB-DE60-40F6-8FD8-061872140AF1}"/>
    <dgm:cxn modelId="{20A36AE8-E96A-9140-B224-4AA96F0DBE81}" type="presOf" srcId="{D58D66A3-0C44-4AD3-B71C-744F36C6FAE5}" destId="{95515CE0-3DB9-A446-9714-C7C3AF84E416}" srcOrd="0" destOrd="0" presId="urn:microsoft.com/office/officeart/2008/layout/LinedList"/>
    <dgm:cxn modelId="{183E6CD4-CAB8-6D44-B145-36868FD094D3}" type="presParOf" srcId="{95515CE0-3DB9-A446-9714-C7C3AF84E416}" destId="{73CADA76-EDC0-D343-9437-972F527677F2}" srcOrd="0" destOrd="0" presId="urn:microsoft.com/office/officeart/2008/layout/LinedList"/>
    <dgm:cxn modelId="{D777CBD1-B339-894A-9814-C0A7F7A18A00}" type="presParOf" srcId="{95515CE0-3DB9-A446-9714-C7C3AF84E416}" destId="{D09FAE05-914E-6B4A-8CC4-41ACE66EF594}" srcOrd="1" destOrd="0" presId="urn:microsoft.com/office/officeart/2008/layout/LinedList"/>
    <dgm:cxn modelId="{EEE635F2-3373-444D-9049-38E90BDD73FB}" type="presParOf" srcId="{D09FAE05-914E-6B4A-8CC4-41ACE66EF594}" destId="{2FEE0AB1-5586-B041-85FA-D2A3E532A1EB}" srcOrd="0" destOrd="0" presId="urn:microsoft.com/office/officeart/2008/layout/LinedList"/>
    <dgm:cxn modelId="{0012CAB1-FB18-A849-A721-29C0FB65EAF5}" type="presParOf" srcId="{D09FAE05-914E-6B4A-8CC4-41ACE66EF594}" destId="{9EE07A9B-8C2E-8A43-8EDE-1E5644B09370}" srcOrd="1" destOrd="0" presId="urn:microsoft.com/office/officeart/2008/layout/LinedList"/>
    <dgm:cxn modelId="{9E75EAB5-9C86-E143-978F-94CAD648C474}" type="presParOf" srcId="{95515CE0-3DB9-A446-9714-C7C3AF84E416}" destId="{6911A239-1818-6848-8CEF-3C4B1440084D}" srcOrd="2" destOrd="0" presId="urn:microsoft.com/office/officeart/2008/layout/LinedList"/>
    <dgm:cxn modelId="{3FCB8592-E49E-704E-B972-DFC921B11E4A}" type="presParOf" srcId="{95515CE0-3DB9-A446-9714-C7C3AF84E416}" destId="{379896F5-9E34-E54A-BEF4-DDC5076CB52B}" srcOrd="3" destOrd="0" presId="urn:microsoft.com/office/officeart/2008/layout/LinedList"/>
    <dgm:cxn modelId="{681BAD74-343B-7743-B0C1-7655DC183EB5}" type="presParOf" srcId="{379896F5-9E34-E54A-BEF4-DDC5076CB52B}" destId="{89DE75B1-6BD1-F945-BF04-FA98A94195CB}" srcOrd="0" destOrd="0" presId="urn:microsoft.com/office/officeart/2008/layout/LinedList"/>
    <dgm:cxn modelId="{227C65B4-05BB-644C-A674-953073583998}" type="presParOf" srcId="{379896F5-9E34-E54A-BEF4-DDC5076CB52B}" destId="{2903A141-A94D-FB4F-BED3-32A3A2FD5076}" srcOrd="1" destOrd="0" presId="urn:microsoft.com/office/officeart/2008/layout/LinedList"/>
    <dgm:cxn modelId="{7DCE08C7-0E06-B040-8DD6-EF8A03CAE7FF}" type="presParOf" srcId="{95515CE0-3DB9-A446-9714-C7C3AF84E416}" destId="{35057953-3420-C94A-8508-311E781AD070}" srcOrd="4" destOrd="0" presId="urn:microsoft.com/office/officeart/2008/layout/LinedList"/>
    <dgm:cxn modelId="{44056FFE-B56E-FE49-A349-F68C20424F18}" type="presParOf" srcId="{95515CE0-3DB9-A446-9714-C7C3AF84E416}" destId="{C5D4B6AD-2FFB-714F-98FC-1DCF12B5C41C}" srcOrd="5" destOrd="0" presId="urn:microsoft.com/office/officeart/2008/layout/LinedList"/>
    <dgm:cxn modelId="{5E4A3D88-ACC1-4541-934E-B9DAD057CD73}" type="presParOf" srcId="{C5D4B6AD-2FFB-714F-98FC-1DCF12B5C41C}" destId="{16EC58B6-0407-3344-925D-141B418C7C59}" srcOrd="0" destOrd="0" presId="urn:microsoft.com/office/officeart/2008/layout/LinedList"/>
    <dgm:cxn modelId="{6924A690-E5B2-8843-9F1A-8F4F86CAC813}" type="presParOf" srcId="{C5D4B6AD-2FFB-714F-98FC-1DCF12B5C41C}" destId="{7B32528E-437B-8741-BB29-0E4815F9851A}" srcOrd="1" destOrd="0" presId="urn:microsoft.com/office/officeart/2008/layout/LinedList"/>
    <dgm:cxn modelId="{080386E0-53A4-3A4A-9F87-E1D3AE34D19C}" type="presParOf" srcId="{95515CE0-3DB9-A446-9714-C7C3AF84E416}" destId="{4ACD0611-39F0-0641-A274-A247933A97E5}" srcOrd="6" destOrd="0" presId="urn:microsoft.com/office/officeart/2008/layout/LinedList"/>
    <dgm:cxn modelId="{0E97E9D3-39AE-5F4E-887D-3B1FCA57835A}" type="presParOf" srcId="{95515CE0-3DB9-A446-9714-C7C3AF84E416}" destId="{518AEA01-0F27-B344-9A0A-8143E5A10565}" srcOrd="7" destOrd="0" presId="urn:microsoft.com/office/officeart/2008/layout/LinedList"/>
    <dgm:cxn modelId="{221B965C-1F50-7C4F-89CA-2415736E54B6}" type="presParOf" srcId="{518AEA01-0F27-B344-9A0A-8143E5A10565}" destId="{47F1965D-5395-754A-BEB3-CB8C56AAF71F}" srcOrd="0" destOrd="0" presId="urn:microsoft.com/office/officeart/2008/layout/LinedList"/>
    <dgm:cxn modelId="{376CDB1F-E42D-794F-A871-DA6669221F22}" type="presParOf" srcId="{518AEA01-0F27-B344-9A0A-8143E5A10565}" destId="{115B4969-DF25-9F4F-AB58-67EE7FDDD2A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2A41C58-20C6-49B8-B983-3681277FD15E}"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98EF56FD-BFEF-43D4-B672-7F2BB2D21F69}">
      <dgm:prSet/>
      <dgm:spPr/>
      <dgm:t>
        <a:bodyPr/>
        <a:lstStyle/>
        <a:p>
          <a:r>
            <a:rPr lang="en-US" b="0" i="0" dirty="0"/>
            <a:t>WANT: Religious freedom for all Christian faiths (Anglican, Baptist, Quaker), now that freedom from England meant Connecticut could do as it wished with religious minorities. </a:t>
          </a:r>
          <a:endParaRPr lang="en-US" dirty="0"/>
        </a:p>
      </dgm:t>
    </dgm:pt>
    <dgm:pt modelId="{E9842971-4586-4B1A-8BFE-B85FEE0112C3}" type="parTrans" cxnId="{5E0EA4D8-4178-4285-85DD-D1CE62BCE5B2}">
      <dgm:prSet/>
      <dgm:spPr/>
      <dgm:t>
        <a:bodyPr/>
        <a:lstStyle/>
        <a:p>
          <a:endParaRPr lang="en-US"/>
        </a:p>
      </dgm:t>
    </dgm:pt>
    <dgm:pt modelId="{433FA0AC-234E-427C-9236-D09A680BDC06}" type="sibTrans" cxnId="{5E0EA4D8-4178-4285-85DD-D1CE62BCE5B2}">
      <dgm:prSet/>
      <dgm:spPr/>
      <dgm:t>
        <a:bodyPr/>
        <a:lstStyle/>
        <a:p>
          <a:endParaRPr lang="en-US"/>
        </a:p>
      </dgm:t>
    </dgm:pt>
    <dgm:pt modelId="{92972D4B-21DC-4DE7-8C86-475A0874D9BE}">
      <dgm:prSet/>
      <dgm:spPr/>
      <dgm:t>
        <a:bodyPr/>
        <a:lstStyle/>
        <a:p>
          <a:r>
            <a:rPr lang="en-US" dirty="0"/>
            <a:t>RESULT: In </a:t>
          </a:r>
          <a:r>
            <a:rPr lang="en-US" b="0" i="0" dirty="0"/>
            <a:t>1784, just after the American Revolution, Connecticut passed an “Act for Securing the Rights of Conscience,” that secured religious freedom for those “professing the Christian religion,” of whatever denomination, and decreed they no longer be taxed to support the Congregational church. </a:t>
          </a:r>
        </a:p>
        <a:p>
          <a:r>
            <a:rPr lang="en-US" dirty="0"/>
            <a:t>(Non-Christians could still be taxed to support the church.) </a:t>
          </a:r>
        </a:p>
      </dgm:t>
    </dgm:pt>
    <dgm:pt modelId="{ADC6A35D-501A-43B2-902E-51D56662F305}" type="parTrans" cxnId="{31CEE11E-98BF-4C5F-87BA-B0FB235C6A0F}">
      <dgm:prSet/>
      <dgm:spPr/>
      <dgm:t>
        <a:bodyPr/>
        <a:lstStyle/>
        <a:p>
          <a:endParaRPr lang="en-US"/>
        </a:p>
      </dgm:t>
    </dgm:pt>
    <dgm:pt modelId="{520FEC34-9D19-40A3-90C3-CAA33C20E4C6}" type="sibTrans" cxnId="{31CEE11E-98BF-4C5F-87BA-B0FB235C6A0F}">
      <dgm:prSet/>
      <dgm:spPr/>
      <dgm:t>
        <a:bodyPr/>
        <a:lstStyle/>
        <a:p>
          <a:endParaRPr lang="en-US"/>
        </a:p>
      </dgm:t>
    </dgm:pt>
    <dgm:pt modelId="{5B948AD9-3975-44A8-B725-4ADA249617EA}">
      <dgm:prSet/>
      <dgm:spPr/>
      <dgm:t>
        <a:bodyPr/>
        <a:lstStyle/>
        <a:p>
          <a:endParaRPr lang="en-US" b="0" i="0" dirty="0"/>
        </a:p>
        <a:p>
          <a:r>
            <a:rPr lang="en-US" i="1" dirty="0"/>
            <a:t>Note: U.S. Constitution, </a:t>
          </a:r>
          <a:r>
            <a:rPr lang="en-US" b="0" i="1" u="none" dirty="0"/>
            <a:t>First Amendment, 1789: </a:t>
          </a:r>
        </a:p>
        <a:p>
          <a:r>
            <a:rPr lang="en-US" b="0" i="1" u="none" dirty="0"/>
            <a:t>Congress shall make no law respecting an establishment of religion, or prohibiting the free exercise thereof; or abridging the freedom of speech, or of the press; or the right of the people peaceably to assemble, and to petition the Government for a redress of grievances. </a:t>
          </a:r>
          <a:endParaRPr lang="en-US" i="1" dirty="0"/>
        </a:p>
      </dgm:t>
    </dgm:pt>
    <dgm:pt modelId="{733D684F-2048-4EF3-B0E7-3F21F02B37D3}" type="parTrans" cxnId="{F8B93A2B-1E2B-44CE-A696-3FCEBD6D0296}">
      <dgm:prSet/>
      <dgm:spPr/>
      <dgm:t>
        <a:bodyPr/>
        <a:lstStyle/>
        <a:p>
          <a:endParaRPr lang="en-US"/>
        </a:p>
      </dgm:t>
    </dgm:pt>
    <dgm:pt modelId="{80293FB3-3C7D-4ADF-BF41-A68B51219B43}" type="sibTrans" cxnId="{F8B93A2B-1E2B-44CE-A696-3FCEBD6D0296}">
      <dgm:prSet/>
      <dgm:spPr/>
      <dgm:t>
        <a:bodyPr/>
        <a:lstStyle/>
        <a:p>
          <a:endParaRPr lang="en-US"/>
        </a:p>
      </dgm:t>
    </dgm:pt>
    <dgm:pt modelId="{29500026-5146-654A-BDDE-7934269A6829}" type="pres">
      <dgm:prSet presAssocID="{B2A41C58-20C6-49B8-B983-3681277FD15E}" presName="vert0" presStyleCnt="0">
        <dgm:presLayoutVars>
          <dgm:dir/>
          <dgm:animOne val="branch"/>
          <dgm:animLvl val="lvl"/>
        </dgm:presLayoutVars>
      </dgm:prSet>
      <dgm:spPr/>
    </dgm:pt>
    <dgm:pt modelId="{8D2544A9-7ACF-5B4F-B81C-C2E195064F16}" type="pres">
      <dgm:prSet presAssocID="{98EF56FD-BFEF-43D4-B672-7F2BB2D21F69}" presName="thickLine" presStyleLbl="alignNode1" presStyleIdx="0" presStyleCnt="3"/>
      <dgm:spPr/>
    </dgm:pt>
    <dgm:pt modelId="{8EBEB125-BDD6-DD4B-825D-CDFDB7F254A5}" type="pres">
      <dgm:prSet presAssocID="{98EF56FD-BFEF-43D4-B672-7F2BB2D21F69}" presName="horz1" presStyleCnt="0"/>
      <dgm:spPr/>
    </dgm:pt>
    <dgm:pt modelId="{D68E75A5-5BA5-B74B-9D26-B0E7928CDB9A}" type="pres">
      <dgm:prSet presAssocID="{98EF56FD-BFEF-43D4-B672-7F2BB2D21F69}" presName="tx1" presStyleLbl="revTx" presStyleIdx="0" presStyleCnt="3"/>
      <dgm:spPr/>
    </dgm:pt>
    <dgm:pt modelId="{A0E32025-80DF-F541-91D0-ECA89A39CC95}" type="pres">
      <dgm:prSet presAssocID="{98EF56FD-BFEF-43D4-B672-7F2BB2D21F69}" presName="vert1" presStyleCnt="0"/>
      <dgm:spPr/>
    </dgm:pt>
    <dgm:pt modelId="{462BC406-9E7A-0A4B-A5DA-C3A532382E1C}" type="pres">
      <dgm:prSet presAssocID="{92972D4B-21DC-4DE7-8C86-475A0874D9BE}" presName="thickLine" presStyleLbl="alignNode1" presStyleIdx="1" presStyleCnt="3"/>
      <dgm:spPr/>
    </dgm:pt>
    <dgm:pt modelId="{21737827-7493-3142-ADCF-29B7FE8FD5FC}" type="pres">
      <dgm:prSet presAssocID="{92972D4B-21DC-4DE7-8C86-475A0874D9BE}" presName="horz1" presStyleCnt="0"/>
      <dgm:spPr/>
    </dgm:pt>
    <dgm:pt modelId="{8E97B9C6-D214-A149-9A0B-F3A1AFF25C18}" type="pres">
      <dgm:prSet presAssocID="{92972D4B-21DC-4DE7-8C86-475A0874D9BE}" presName="tx1" presStyleLbl="revTx" presStyleIdx="1" presStyleCnt="3"/>
      <dgm:spPr/>
    </dgm:pt>
    <dgm:pt modelId="{6CEE4914-6DC8-5146-A2EC-F27821A7C511}" type="pres">
      <dgm:prSet presAssocID="{92972D4B-21DC-4DE7-8C86-475A0874D9BE}" presName="vert1" presStyleCnt="0"/>
      <dgm:spPr/>
    </dgm:pt>
    <dgm:pt modelId="{7A25A0FB-6AFB-054F-82F2-A53281B83089}" type="pres">
      <dgm:prSet presAssocID="{5B948AD9-3975-44A8-B725-4ADA249617EA}" presName="thickLine" presStyleLbl="alignNode1" presStyleIdx="2" presStyleCnt="3"/>
      <dgm:spPr/>
    </dgm:pt>
    <dgm:pt modelId="{33EB6E30-7B3D-0A4A-824D-B52568D75925}" type="pres">
      <dgm:prSet presAssocID="{5B948AD9-3975-44A8-B725-4ADA249617EA}" presName="horz1" presStyleCnt="0"/>
      <dgm:spPr/>
    </dgm:pt>
    <dgm:pt modelId="{E0A88CFA-58C3-EC4D-92D8-ABFC2BF94A33}" type="pres">
      <dgm:prSet presAssocID="{5B948AD9-3975-44A8-B725-4ADA249617EA}" presName="tx1" presStyleLbl="revTx" presStyleIdx="2" presStyleCnt="3"/>
      <dgm:spPr/>
    </dgm:pt>
    <dgm:pt modelId="{2E841F9F-E5C7-0D46-90BA-2EA521FBF023}" type="pres">
      <dgm:prSet presAssocID="{5B948AD9-3975-44A8-B725-4ADA249617EA}" presName="vert1" presStyleCnt="0"/>
      <dgm:spPr/>
    </dgm:pt>
  </dgm:ptLst>
  <dgm:cxnLst>
    <dgm:cxn modelId="{FA780F1C-0842-3942-A35F-0FAEB5100F4F}" type="presOf" srcId="{5B948AD9-3975-44A8-B725-4ADA249617EA}" destId="{E0A88CFA-58C3-EC4D-92D8-ABFC2BF94A33}" srcOrd="0" destOrd="0" presId="urn:microsoft.com/office/officeart/2008/layout/LinedList"/>
    <dgm:cxn modelId="{31CEE11E-98BF-4C5F-87BA-B0FB235C6A0F}" srcId="{B2A41C58-20C6-49B8-B983-3681277FD15E}" destId="{92972D4B-21DC-4DE7-8C86-475A0874D9BE}" srcOrd="1" destOrd="0" parTransId="{ADC6A35D-501A-43B2-902E-51D56662F305}" sibTransId="{520FEC34-9D19-40A3-90C3-CAA33C20E4C6}"/>
    <dgm:cxn modelId="{F8B93A2B-1E2B-44CE-A696-3FCEBD6D0296}" srcId="{B2A41C58-20C6-49B8-B983-3681277FD15E}" destId="{5B948AD9-3975-44A8-B725-4ADA249617EA}" srcOrd="2" destOrd="0" parTransId="{733D684F-2048-4EF3-B0E7-3F21F02B37D3}" sibTransId="{80293FB3-3C7D-4ADF-BF41-A68B51219B43}"/>
    <dgm:cxn modelId="{10EFD632-6565-D848-BC60-39069CDA944B}" type="presOf" srcId="{98EF56FD-BFEF-43D4-B672-7F2BB2D21F69}" destId="{D68E75A5-5BA5-B74B-9D26-B0E7928CDB9A}" srcOrd="0" destOrd="0" presId="urn:microsoft.com/office/officeart/2008/layout/LinedList"/>
    <dgm:cxn modelId="{3B1F49AF-58E4-044F-AB85-F4634BB3A1C6}" type="presOf" srcId="{B2A41C58-20C6-49B8-B983-3681277FD15E}" destId="{29500026-5146-654A-BDDE-7934269A6829}" srcOrd="0" destOrd="0" presId="urn:microsoft.com/office/officeart/2008/layout/LinedList"/>
    <dgm:cxn modelId="{63636CD8-53DE-654C-8719-5D117B502B72}" type="presOf" srcId="{92972D4B-21DC-4DE7-8C86-475A0874D9BE}" destId="{8E97B9C6-D214-A149-9A0B-F3A1AFF25C18}" srcOrd="0" destOrd="0" presId="urn:microsoft.com/office/officeart/2008/layout/LinedList"/>
    <dgm:cxn modelId="{5E0EA4D8-4178-4285-85DD-D1CE62BCE5B2}" srcId="{B2A41C58-20C6-49B8-B983-3681277FD15E}" destId="{98EF56FD-BFEF-43D4-B672-7F2BB2D21F69}" srcOrd="0" destOrd="0" parTransId="{E9842971-4586-4B1A-8BFE-B85FEE0112C3}" sibTransId="{433FA0AC-234E-427C-9236-D09A680BDC06}"/>
    <dgm:cxn modelId="{09724E4C-BB8E-D443-A9FD-B59F4E5E7BA7}" type="presParOf" srcId="{29500026-5146-654A-BDDE-7934269A6829}" destId="{8D2544A9-7ACF-5B4F-B81C-C2E195064F16}" srcOrd="0" destOrd="0" presId="urn:microsoft.com/office/officeart/2008/layout/LinedList"/>
    <dgm:cxn modelId="{DCA49844-ADCF-9A40-B1C1-E547499B13B3}" type="presParOf" srcId="{29500026-5146-654A-BDDE-7934269A6829}" destId="{8EBEB125-BDD6-DD4B-825D-CDFDB7F254A5}" srcOrd="1" destOrd="0" presId="urn:microsoft.com/office/officeart/2008/layout/LinedList"/>
    <dgm:cxn modelId="{79B56EAE-C302-BA43-B67D-7601FA50D092}" type="presParOf" srcId="{8EBEB125-BDD6-DD4B-825D-CDFDB7F254A5}" destId="{D68E75A5-5BA5-B74B-9D26-B0E7928CDB9A}" srcOrd="0" destOrd="0" presId="urn:microsoft.com/office/officeart/2008/layout/LinedList"/>
    <dgm:cxn modelId="{9C1C8AB7-9929-A548-9109-E7002A706B17}" type="presParOf" srcId="{8EBEB125-BDD6-DD4B-825D-CDFDB7F254A5}" destId="{A0E32025-80DF-F541-91D0-ECA89A39CC95}" srcOrd="1" destOrd="0" presId="urn:microsoft.com/office/officeart/2008/layout/LinedList"/>
    <dgm:cxn modelId="{D959EB3A-4941-CD44-BAE9-6243C6639116}" type="presParOf" srcId="{29500026-5146-654A-BDDE-7934269A6829}" destId="{462BC406-9E7A-0A4B-A5DA-C3A532382E1C}" srcOrd="2" destOrd="0" presId="urn:microsoft.com/office/officeart/2008/layout/LinedList"/>
    <dgm:cxn modelId="{8B31AD3A-8F9F-B544-BC80-87404B6030C1}" type="presParOf" srcId="{29500026-5146-654A-BDDE-7934269A6829}" destId="{21737827-7493-3142-ADCF-29B7FE8FD5FC}" srcOrd="3" destOrd="0" presId="urn:microsoft.com/office/officeart/2008/layout/LinedList"/>
    <dgm:cxn modelId="{EAFF8F0F-8B07-A641-9D2F-EB64F2D30D3B}" type="presParOf" srcId="{21737827-7493-3142-ADCF-29B7FE8FD5FC}" destId="{8E97B9C6-D214-A149-9A0B-F3A1AFF25C18}" srcOrd="0" destOrd="0" presId="urn:microsoft.com/office/officeart/2008/layout/LinedList"/>
    <dgm:cxn modelId="{FCB4FE3C-9615-674C-9737-E9E481BBD6AC}" type="presParOf" srcId="{21737827-7493-3142-ADCF-29B7FE8FD5FC}" destId="{6CEE4914-6DC8-5146-A2EC-F27821A7C511}" srcOrd="1" destOrd="0" presId="urn:microsoft.com/office/officeart/2008/layout/LinedList"/>
    <dgm:cxn modelId="{E5893DBF-371A-4140-8C32-F54D237A9FF6}" type="presParOf" srcId="{29500026-5146-654A-BDDE-7934269A6829}" destId="{7A25A0FB-6AFB-054F-82F2-A53281B83089}" srcOrd="4" destOrd="0" presId="urn:microsoft.com/office/officeart/2008/layout/LinedList"/>
    <dgm:cxn modelId="{3216DE4F-1792-0746-9644-2395C52C6542}" type="presParOf" srcId="{29500026-5146-654A-BDDE-7934269A6829}" destId="{33EB6E30-7B3D-0A4A-824D-B52568D75925}" srcOrd="5" destOrd="0" presId="urn:microsoft.com/office/officeart/2008/layout/LinedList"/>
    <dgm:cxn modelId="{673B4659-5F2B-6344-8444-E2050131306C}" type="presParOf" srcId="{33EB6E30-7B3D-0A4A-824D-B52568D75925}" destId="{E0A88CFA-58C3-EC4D-92D8-ABFC2BF94A33}" srcOrd="0" destOrd="0" presId="urn:microsoft.com/office/officeart/2008/layout/LinedList"/>
    <dgm:cxn modelId="{D387B01F-BABF-3E40-8B11-0C84B2212189}" type="presParOf" srcId="{33EB6E30-7B3D-0A4A-824D-B52568D75925}" destId="{2E841F9F-E5C7-0D46-90BA-2EA521FBF02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5AB7F5-DE8A-E642-AE44-C7D963076B58}">
      <dsp:nvSpPr>
        <dsp:cNvPr id="0" name=""/>
        <dsp:cNvSpPr/>
      </dsp:nvSpPr>
      <dsp:spPr>
        <a:xfrm>
          <a:off x="0" y="56902"/>
          <a:ext cx="6263640" cy="53908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1" kern="1200" dirty="0"/>
            <a:t>Time Line</a:t>
          </a:r>
          <a:r>
            <a:rPr lang="en-US" sz="2000" b="0" i="0" kern="1200" dirty="0"/>
            <a:t> is a short interactive activity designed to </a:t>
          </a:r>
          <a:r>
            <a:rPr lang="en-US" sz="2000" kern="1200" dirty="0"/>
            <a:t>designed to show upper elementary or middle school students that it takes many people from different parts of a community to create change, while actively learning about how Jews had to work with allies to get religious equality here in Connecticut.</a:t>
          </a:r>
        </a:p>
        <a:p>
          <a:pPr marL="0" lvl="0" indent="0" algn="l" defTabSz="889000">
            <a:lnSpc>
              <a:spcPct val="90000"/>
            </a:lnSpc>
            <a:spcBef>
              <a:spcPct val="0"/>
            </a:spcBef>
            <a:spcAft>
              <a:spcPct val="35000"/>
            </a:spcAft>
            <a:buNone/>
          </a:pPr>
          <a:r>
            <a:rPr lang="en-US" sz="2000" kern="1200" dirty="0"/>
            <a:t> It would fit into a unit on American Jewish history, civil rights, and/or social action.</a:t>
          </a:r>
          <a:r>
            <a:rPr lang="en-US" sz="2000" b="0" i="0" kern="1200" dirty="0"/>
            <a:t> </a:t>
          </a:r>
          <a:endParaRPr lang="en-US" sz="2000" kern="1200" dirty="0"/>
        </a:p>
      </dsp:txBody>
      <dsp:txXfrm>
        <a:off x="263161" y="320063"/>
        <a:ext cx="5737318" cy="48645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09B25F-2627-A847-97E4-1DF0CA655A87}">
      <dsp:nvSpPr>
        <dsp:cNvPr id="0" name=""/>
        <dsp:cNvSpPr/>
      </dsp:nvSpPr>
      <dsp:spPr>
        <a:xfrm>
          <a:off x="0" y="0"/>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5633D1-5801-3B4C-9E5A-E8133B6F8A9F}">
      <dsp:nvSpPr>
        <dsp:cNvPr id="0" name=""/>
        <dsp:cNvSpPr/>
      </dsp:nvSpPr>
      <dsp:spPr>
        <a:xfrm>
          <a:off x="0" y="0"/>
          <a:ext cx="6489509" cy="1313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a:t>WANT: The right to organize synagogues and to worship together freely and publicly. </a:t>
          </a:r>
          <a:endParaRPr lang="en-US" sz="2100" kern="1200"/>
        </a:p>
      </dsp:txBody>
      <dsp:txXfrm>
        <a:off x="0" y="0"/>
        <a:ext cx="6489509" cy="1313140"/>
      </dsp:txXfrm>
    </dsp:sp>
    <dsp:sp modelId="{926F6B6C-BA4A-4E41-B9AD-7EF6990CF31A}">
      <dsp:nvSpPr>
        <dsp:cNvPr id="0" name=""/>
        <dsp:cNvSpPr/>
      </dsp:nvSpPr>
      <dsp:spPr>
        <a:xfrm>
          <a:off x="0" y="1313140"/>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F21010-B930-124B-B53D-39B354992D97}">
      <dsp:nvSpPr>
        <dsp:cNvPr id="0" name=""/>
        <dsp:cNvSpPr/>
      </dsp:nvSpPr>
      <dsp:spPr>
        <a:xfrm>
          <a:off x="0" y="1313140"/>
          <a:ext cx="6489509" cy="1313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RESULT: </a:t>
          </a:r>
          <a:r>
            <a:rPr lang="en-US" sz="2100" b="0" i="0" kern="1200"/>
            <a:t>In 1843, the Jewish leadership drafted a petition to the Connecticut General Assembly, requesting a change in the Connecticut Constitution for religious freedom.</a:t>
          </a:r>
          <a:endParaRPr lang="en-US" sz="2100" kern="1200"/>
        </a:p>
      </dsp:txBody>
      <dsp:txXfrm>
        <a:off x="0" y="1313140"/>
        <a:ext cx="6489509" cy="1313140"/>
      </dsp:txXfrm>
    </dsp:sp>
    <dsp:sp modelId="{FE912602-58D3-D141-A35F-853BB28C3B24}">
      <dsp:nvSpPr>
        <dsp:cNvPr id="0" name=""/>
        <dsp:cNvSpPr/>
      </dsp:nvSpPr>
      <dsp:spPr>
        <a:xfrm>
          <a:off x="0" y="2626280"/>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5823BA-3FAB-614D-B142-66194AF09AA4}">
      <dsp:nvSpPr>
        <dsp:cNvPr id="0" name=""/>
        <dsp:cNvSpPr/>
      </dsp:nvSpPr>
      <dsp:spPr>
        <a:xfrm>
          <a:off x="0" y="2626280"/>
          <a:ext cx="6489509" cy="1313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a:t>* A Bavarian immigrant who owned a business in New Haven and made the petition on behalf of the Jews of New Haven (and presumably Hartford too)</a:t>
          </a:r>
          <a:endParaRPr lang="en-US" sz="2100" kern="1200"/>
        </a:p>
      </dsp:txBody>
      <dsp:txXfrm>
        <a:off x="0" y="2626280"/>
        <a:ext cx="6489509" cy="1313140"/>
      </dsp:txXfrm>
    </dsp:sp>
    <dsp:sp modelId="{C693558B-2C70-A647-8BF1-4A86DF5A10D6}">
      <dsp:nvSpPr>
        <dsp:cNvPr id="0" name=""/>
        <dsp:cNvSpPr/>
      </dsp:nvSpPr>
      <dsp:spPr>
        <a:xfrm>
          <a:off x="0" y="3939420"/>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0AEF19-F239-4D41-A75D-E4AEE0557AB2}">
      <dsp:nvSpPr>
        <dsp:cNvPr id="0" name=""/>
        <dsp:cNvSpPr/>
      </dsp:nvSpPr>
      <dsp:spPr>
        <a:xfrm>
          <a:off x="0" y="3939420"/>
          <a:ext cx="6489509" cy="1313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a:t>
          </a:r>
          <a:r>
            <a:rPr lang="en-US" sz="2100" b="0" i="0" kern="1200"/>
            <a:t> One of the Jewish community members who wanted a synagogue in Hartford, she would later be a member of Congregation Beth Israel’s women’s organization</a:t>
          </a:r>
          <a:endParaRPr lang="en-US" sz="2100" kern="1200"/>
        </a:p>
      </dsp:txBody>
      <dsp:txXfrm>
        <a:off x="0" y="3939420"/>
        <a:ext cx="6489509" cy="13131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E6F4EF-F938-BF48-B6EE-1DD2A535753C}">
      <dsp:nvSpPr>
        <dsp:cNvPr id="0" name=""/>
        <dsp:cNvSpPr/>
      </dsp:nvSpPr>
      <dsp:spPr>
        <a:xfrm>
          <a:off x="0" y="0"/>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CF3FEF-5087-2840-BF8E-B2F6AF387354}">
      <dsp:nvSpPr>
        <dsp:cNvPr id="0" name=""/>
        <dsp:cNvSpPr/>
      </dsp:nvSpPr>
      <dsp:spPr>
        <a:xfrm>
          <a:off x="0" y="0"/>
          <a:ext cx="6489509" cy="2626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0" i="0" kern="1200"/>
            <a:t>WANT: To have Jewish people treated equally under the law, and (perhaps) encourage more people to settle in Connecticut.</a:t>
          </a:r>
          <a:endParaRPr lang="en-US" sz="2800" kern="1200"/>
        </a:p>
      </dsp:txBody>
      <dsp:txXfrm>
        <a:off x="0" y="0"/>
        <a:ext cx="6489509" cy="2626280"/>
      </dsp:txXfrm>
    </dsp:sp>
    <dsp:sp modelId="{BC471C14-1D71-B543-9FE8-D5C21A0F1D39}">
      <dsp:nvSpPr>
        <dsp:cNvPr id="0" name=""/>
        <dsp:cNvSpPr/>
      </dsp:nvSpPr>
      <dsp:spPr>
        <a:xfrm>
          <a:off x="0" y="2626280"/>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60F66D-16E1-554B-A679-754AECAED828}">
      <dsp:nvSpPr>
        <dsp:cNvPr id="0" name=""/>
        <dsp:cNvSpPr/>
      </dsp:nvSpPr>
      <dsp:spPr>
        <a:xfrm>
          <a:off x="0" y="2626280"/>
          <a:ext cx="6489509" cy="2626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RESULT: On J</a:t>
          </a:r>
          <a:r>
            <a:rPr lang="en-US" sz="2800" b="0" i="0" kern="1200"/>
            <a:t>une 6, 1843, Merwin submitted a petition to the Connecticut General Assembly “on behalf of the Jews of New Haven and Hartford” requesting a change in the Connecticut Constitution to provide religious rights for Jews. </a:t>
          </a:r>
          <a:endParaRPr lang="en-US" sz="2800" kern="1200"/>
        </a:p>
      </dsp:txBody>
      <dsp:txXfrm>
        <a:off x="0" y="2626280"/>
        <a:ext cx="6489509" cy="26262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F6F192-5F92-9D4D-B626-5B6631BE925C}">
      <dsp:nvSpPr>
        <dsp:cNvPr id="0" name=""/>
        <dsp:cNvSpPr/>
      </dsp:nvSpPr>
      <dsp:spPr>
        <a:xfrm>
          <a:off x="0" y="2564"/>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6E4102-34D3-BD46-9DEB-5F247FBF2E96}">
      <dsp:nvSpPr>
        <dsp:cNvPr id="0" name=""/>
        <dsp:cNvSpPr/>
      </dsp:nvSpPr>
      <dsp:spPr>
        <a:xfrm>
          <a:off x="0" y="2564"/>
          <a:ext cx="6489509" cy="17491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0" i="0" kern="1200" dirty="0"/>
            <a:t>WANT: To make laws to govern the state of Connecticut.</a:t>
          </a:r>
          <a:endParaRPr lang="en-US" sz="3500" kern="1200" dirty="0"/>
        </a:p>
      </dsp:txBody>
      <dsp:txXfrm>
        <a:off x="0" y="2564"/>
        <a:ext cx="6489509" cy="1749143"/>
      </dsp:txXfrm>
    </dsp:sp>
    <dsp:sp modelId="{FBE4EA91-10A4-4046-8067-1AE500098E80}">
      <dsp:nvSpPr>
        <dsp:cNvPr id="0" name=""/>
        <dsp:cNvSpPr/>
      </dsp:nvSpPr>
      <dsp:spPr>
        <a:xfrm>
          <a:off x="0" y="1751708"/>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B641A8-ACEE-8141-B376-1B3C2B125998}">
      <dsp:nvSpPr>
        <dsp:cNvPr id="0" name=""/>
        <dsp:cNvSpPr/>
      </dsp:nvSpPr>
      <dsp:spPr>
        <a:xfrm>
          <a:off x="0" y="1751708"/>
          <a:ext cx="6489509" cy="17491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t>RESULT: </a:t>
          </a:r>
          <a:r>
            <a:rPr lang="en-US" sz="3500" b="0" i="0" kern="1200" dirty="0"/>
            <a:t>Representatives denied the request to change the State Constitution in 1843. </a:t>
          </a:r>
          <a:endParaRPr lang="en-US" sz="3500" kern="1200" dirty="0"/>
        </a:p>
      </dsp:txBody>
      <dsp:txXfrm>
        <a:off x="0" y="1751708"/>
        <a:ext cx="6489509" cy="1749143"/>
      </dsp:txXfrm>
    </dsp:sp>
    <dsp:sp modelId="{70302BC8-DEDE-C04F-9D8E-889D68AA73E1}">
      <dsp:nvSpPr>
        <dsp:cNvPr id="0" name=""/>
        <dsp:cNvSpPr/>
      </dsp:nvSpPr>
      <dsp:spPr>
        <a:xfrm>
          <a:off x="0" y="3500852"/>
          <a:ext cx="64895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7201ED-9EB5-2C44-A201-CD561116B821}">
      <dsp:nvSpPr>
        <dsp:cNvPr id="0" name=""/>
        <dsp:cNvSpPr/>
      </dsp:nvSpPr>
      <dsp:spPr>
        <a:xfrm>
          <a:off x="0" y="3500852"/>
          <a:ext cx="6489509" cy="17491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0" i="0" kern="1200"/>
            <a:t>However, they did pass a special law that allowed Jews the same religious rights as Christians.</a:t>
          </a:r>
          <a:endParaRPr lang="en-US" sz="3500" kern="1200"/>
        </a:p>
      </dsp:txBody>
      <dsp:txXfrm>
        <a:off x="0" y="3500852"/>
        <a:ext cx="6489509" cy="174914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4F14D3-794C-4746-B466-809B458DDA58}">
      <dsp:nvSpPr>
        <dsp:cNvPr id="0" name=""/>
        <dsp:cNvSpPr/>
      </dsp:nvSpPr>
      <dsp:spPr>
        <a:xfrm>
          <a:off x="9242" y="194744"/>
          <a:ext cx="2762398" cy="355938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i="0" u="none" kern="1200" dirty="0"/>
            <a:t>Congregation </a:t>
          </a:r>
          <a:r>
            <a:rPr lang="en-US" sz="1700" b="1" i="0" u="none" kern="1200" dirty="0" err="1"/>
            <a:t>Mishkan</a:t>
          </a:r>
          <a:r>
            <a:rPr lang="en-US" sz="1700" b="1" i="0" u="none" kern="1200" dirty="0"/>
            <a:t> Israel</a:t>
          </a:r>
          <a:r>
            <a:rPr lang="en-US" sz="1700" b="0" i="0" u="none" kern="1200" dirty="0"/>
            <a:t> was founded in New Haven as soon as the new law passed. The congregation purchased a plot of land in Westville, CT for a cemetery that is still in use today. </a:t>
          </a:r>
        </a:p>
        <a:p>
          <a:pPr marL="0" lvl="0" indent="0" algn="ctr" defTabSz="755650">
            <a:lnSpc>
              <a:spcPct val="90000"/>
            </a:lnSpc>
            <a:spcBef>
              <a:spcPct val="0"/>
            </a:spcBef>
            <a:spcAft>
              <a:spcPct val="35000"/>
            </a:spcAft>
            <a:buFont typeface="Arial" panose="020B0604020202020204" pitchFamily="34" charset="0"/>
            <a:buNone/>
          </a:pPr>
          <a:r>
            <a:rPr lang="en-US" sz="1700" b="0" i="0" u="none" kern="1200" dirty="0" err="1"/>
            <a:t>Mishkan</a:t>
          </a:r>
          <a:r>
            <a:rPr lang="en-US" sz="1700" b="0" i="0" u="none" kern="1200" dirty="0"/>
            <a:t> Israel later built its own building, Orange Street Temple, in 1897, where it stayed until 1960.</a:t>
          </a:r>
        </a:p>
      </dsp:txBody>
      <dsp:txXfrm>
        <a:off x="90150" y="275652"/>
        <a:ext cx="2600582" cy="3397571"/>
      </dsp:txXfrm>
    </dsp:sp>
    <dsp:sp modelId="{32F573FF-4FB9-E648-8A49-380AE7A0BCD4}">
      <dsp:nvSpPr>
        <dsp:cNvPr id="0" name=""/>
        <dsp:cNvSpPr/>
      </dsp:nvSpPr>
      <dsp:spPr>
        <a:xfrm>
          <a:off x="3047880" y="1631900"/>
          <a:ext cx="585628" cy="68507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047880" y="1768915"/>
        <a:ext cx="409940" cy="411044"/>
      </dsp:txXfrm>
    </dsp:sp>
    <dsp:sp modelId="{1D65BA2A-C899-0E42-8C19-A606495B21DE}">
      <dsp:nvSpPr>
        <dsp:cNvPr id="0" name=""/>
        <dsp:cNvSpPr/>
      </dsp:nvSpPr>
      <dsp:spPr>
        <a:xfrm>
          <a:off x="3876600" y="194744"/>
          <a:ext cx="2762398" cy="355938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u="none" kern="1200" dirty="0"/>
            <a:t>In Hartford, after the law was passed, a group of Jews who had been meeting in each other’s homes soon formed </a:t>
          </a:r>
          <a:r>
            <a:rPr lang="en-US" sz="1700" b="1" i="0" u="none" kern="1200" dirty="0"/>
            <a:t>Congregation Beth Israel</a:t>
          </a:r>
          <a:r>
            <a:rPr lang="en-US" sz="1700" b="0" i="0" u="none" kern="1200" dirty="0"/>
            <a:t>. For about 20 years, they worshiped in a former Baptist church building downtown known as Touro Hall. In 1876 they built the Charter Oak Temple – the first synagogue in the state designed for that purpose. </a:t>
          </a:r>
        </a:p>
      </dsp:txBody>
      <dsp:txXfrm>
        <a:off x="3957508" y="275652"/>
        <a:ext cx="2600582" cy="3397571"/>
      </dsp:txXfrm>
    </dsp:sp>
    <dsp:sp modelId="{48A3DA3B-B285-BA42-87B5-FA8657EF4A86}">
      <dsp:nvSpPr>
        <dsp:cNvPr id="0" name=""/>
        <dsp:cNvSpPr/>
      </dsp:nvSpPr>
      <dsp:spPr>
        <a:xfrm>
          <a:off x="6915239" y="1631900"/>
          <a:ext cx="585628" cy="68507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915239" y="1768915"/>
        <a:ext cx="409940" cy="411044"/>
      </dsp:txXfrm>
    </dsp:sp>
    <dsp:sp modelId="{64D650AA-3EDC-214B-A273-87D87CFCD7E8}">
      <dsp:nvSpPr>
        <dsp:cNvPr id="0" name=""/>
        <dsp:cNvSpPr/>
      </dsp:nvSpPr>
      <dsp:spPr>
        <a:xfrm>
          <a:off x="7743958" y="194744"/>
          <a:ext cx="2762398" cy="355938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Font typeface="+mj-lt"/>
            <a:buNone/>
          </a:pPr>
          <a:r>
            <a:rPr lang="en-US" sz="1700" b="0" i="0" u="none" kern="1200" dirty="0">
              <a:solidFill>
                <a:schemeClr val="tx1"/>
              </a:solidFill>
            </a:rPr>
            <a:t>Although the 1843 statute extended religious freedom to Jews, it did not extend this freedom to other non-Christians [Indigenous religions, West African religions, Muslims, Hindus.] </a:t>
          </a:r>
        </a:p>
        <a:p>
          <a:pPr marL="0" lvl="0" indent="0" algn="ctr" defTabSz="755650">
            <a:lnSpc>
              <a:spcPct val="90000"/>
            </a:lnSpc>
            <a:spcBef>
              <a:spcPct val="0"/>
            </a:spcBef>
            <a:spcAft>
              <a:spcPct val="35000"/>
            </a:spcAft>
            <a:buFont typeface="+mj-lt"/>
            <a:buNone/>
          </a:pPr>
          <a:r>
            <a:rPr lang="en-US" sz="1700" b="0" i="0" u="none" kern="1200">
              <a:solidFill>
                <a:schemeClr val="tx1"/>
              </a:solidFill>
            </a:rPr>
            <a:t>This legal </a:t>
          </a:r>
          <a:r>
            <a:rPr lang="en-US" sz="1700" b="0" i="0" u="none" kern="1200" dirty="0">
              <a:solidFill>
                <a:schemeClr val="tx1"/>
              </a:solidFill>
            </a:rPr>
            <a:t>freedom would not happen until 1965 when the wording of the State Constitution was changed. </a:t>
          </a:r>
        </a:p>
        <a:p>
          <a:pPr marL="0" lvl="0" indent="0" algn="ctr" defTabSz="755650">
            <a:lnSpc>
              <a:spcPct val="90000"/>
            </a:lnSpc>
            <a:spcBef>
              <a:spcPct val="0"/>
            </a:spcBef>
            <a:spcAft>
              <a:spcPct val="35000"/>
            </a:spcAft>
            <a:buFont typeface="+mj-lt"/>
            <a:buNone/>
          </a:pPr>
          <a:endParaRPr lang="en-US" sz="1700" b="0" i="0" u="none" kern="1200" dirty="0"/>
        </a:p>
      </dsp:txBody>
      <dsp:txXfrm>
        <a:off x="7824866" y="275652"/>
        <a:ext cx="2600582" cy="339757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C80795-29F6-1148-B3BD-E5D5C01CEA90}">
      <dsp:nvSpPr>
        <dsp:cNvPr id="0" name=""/>
        <dsp:cNvSpPr/>
      </dsp:nvSpPr>
      <dsp:spPr>
        <a:xfrm>
          <a:off x="2809563" y="1574172"/>
          <a:ext cx="615710" cy="91440"/>
        </a:xfrm>
        <a:custGeom>
          <a:avLst/>
          <a:gdLst/>
          <a:ahLst/>
          <a:cxnLst/>
          <a:rect l="0" t="0" r="0" b="0"/>
          <a:pathLst>
            <a:path>
              <a:moveTo>
                <a:pt x="0" y="45720"/>
              </a:moveTo>
              <a:lnTo>
                <a:pt x="615710"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1261" y="1616661"/>
        <a:ext cx="32315" cy="6463"/>
      </dsp:txXfrm>
    </dsp:sp>
    <dsp:sp modelId="{FD48B165-432C-5E49-B477-CAD4C013438B}">
      <dsp:nvSpPr>
        <dsp:cNvPr id="0" name=""/>
        <dsp:cNvSpPr/>
      </dsp:nvSpPr>
      <dsp:spPr>
        <a:xfrm>
          <a:off x="1316" y="776878"/>
          <a:ext cx="2810047" cy="168602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695" tIns="144535" rIns="137695" bIns="144535" numCol="1" spcCol="1270" anchor="ctr" anchorCtr="0">
          <a:noAutofit/>
        </a:bodyPr>
        <a:lstStyle/>
        <a:p>
          <a:pPr marL="0" lvl="0" indent="0" algn="ctr" defTabSz="889000">
            <a:lnSpc>
              <a:spcPct val="90000"/>
            </a:lnSpc>
            <a:spcBef>
              <a:spcPct val="0"/>
            </a:spcBef>
            <a:spcAft>
              <a:spcPct val="35000"/>
            </a:spcAft>
            <a:buNone/>
          </a:pPr>
          <a:r>
            <a:rPr lang="en-US" sz="2000" kern="1200" dirty="0"/>
            <a:t>What is a social problem that you, as a class, would like to see addressed to make your community more equal? </a:t>
          </a:r>
        </a:p>
      </dsp:txBody>
      <dsp:txXfrm>
        <a:off x="1316" y="776878"/>
        <a:ext cx="2810047" cy="1686028"/>
      </dsp:txXfrm>
    </dsp:sp>
    <dsp:sp modelId="{539C7FC2-8702-6B48-88B4-160822035523}">
      <dsp:nvSpPr>
        <dsp:cNvPr id="0" name=""/>
        <dsp:cNvSpPr/>
      </dsp:nvSpPr>
      <dsp:spPr>
        <a:xfrm>
          <a:off x="1406339" y="2461107"/>
          <a:ext cx="3456358" cy="615710"/>
        </a:xfrm>
        <a:custGeom>
          <a:avLst/>
          <a:gdLst/>
          <a:ahLst/>
          <a:cxnLst/>
          <a:rect l="0" t="0" r="0" b="0"/>
          <a:pathLst>
            <a:path>
              <a:moveTo>
                <a:pt x="3456358" y="0"/>
              </a:moveTo>
              <a:lnTo>
                <a:pt x="3456358" y="324955"/>
              </a:lnTo>
              <a:lnTo>
                <a:pt x="0" y="324955"/>
              </a:lnTo>
              <a:lnTo>
                <a:pt x="0" y="615710"/>
              </a:lnTo>
            </a:path>
          </a:pathLst>
        </a:custGeom>
        <a:noFill/>
        <a:ln w="6350" cap="flat" cmpd="sng" algn="ctr">
          <a:solidFill>
            <a:schemeClr val="accent5">
              <a:hueOff val="-3379271"/>
              <a:satOff val="-8710"/>
              <a:lumOff val="-588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46612" y="2765730"/>
        <a:ext cx="175813" cy="6463"/>
      </dsp:txXfrm>
    </dsp:sp>
    <dsp:sp modelId="{95E0657E-6520-DD4C-816F-E5530F7A8730}">
      <dsp:nvSpPr>
        <dsp:cNvPr id="0" name=""/>
        <dsp:cNvSpPr/>
      </dsp:nvSpPr>
      <dsp:spPr>
        <a:xfrm>
          <a:off x="3457674" y="776878"/>
          <a:ext cx="2810047" cy="1686028"/>
        </a:xfrm>
        <a:prstGeom prst="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695" tIns="144535" rIns="137695" bIns="144535" numCol="1" spcCol="1270" anchor="ctr" anchorCtr="0">
          <a:noAutofit/>
        </a:bodyPr>
        <a:lstStyle/>
        <a:p>
          <a:pPr marL="0" lvl="0" indent="0" algn="ctr" defTabSz="889000">
            <a:lnSpc>
              <a:spcPct val="90000"/>
            </a:lnSpc>
            <a:spcBef>
              <a:spcPct val="0"/>
            </a:spcBef>
            <a:spcAft>
              <a:spcPct val="35000"/>
            </a:spcAft>
            <a:buNone/>
          </a:pPr>
          <a:r>
            <a:rPr lang="en-US" sz="2000" kern="1200" dirty="0"/>
            <a:t>How would you make a petition, how would you convince others to sign the petition?</a:t>
          </a:r>
        </a:p>
      </dsp:txBody>
      <dsp:txXfrm>
        <a:off x="3457674" y="776878"/>
        <a:ext cx="2810047" cy="1686028"/>
      </dsp:txXfrm>
    </dsp:sp>
    <dsp:sp modelId="{61718A51-600C-0A42-88D2-28C3CF68D53B}">
      <dsp:nvSpPr>
        <dsp:cNvPr id="0" name=""/>
        <dsp:cNvSpPr/>
      </dsp:nvSpPr>
      <dsp:spPr>
        <a:xfrm>
          <a:off x="2809563" y="3906512"/>
          <a:ext cx="615710" cy="91440"/>
        </a:xfrm>
        <a:custGeom>
          <a:avLst/>
          <a:gdLst/>
          <a:ahLst/>
          <a:cxnLst/>
          <a:rect l="0" t="0" r="0" b="0"/>
          <a:pathLst>
            <a:path>
              <a:moveTo>
                <a:pt x="0" y="45720"/>
              </a:moveTo>
              <a:lnTo>
                <a:pt x="615710" y="45720"/>
              </a:lnTo>
            </a:path>
          </a:pathLst>
        </a:custGeom>
        <a:noFill/>
        <a:ln w="6350" cap="flat" cmpd="sng" algn="ctr">
          <a:solidFill>
            <a:schemeClr val="accent5">
              <a:hueOff val="-6758543"/>
              <a:satOff val="-17419"/>
              <a:lumOff val="-1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1261" y="3949000"/>
        <a:ext cx="32315" cy="6463"/>
      </dsp:txXfrm>
    </dsp:sp>
    <dsp:sp modelId="{244A100D-29C8-B745-9FA9-8F36B2FE8044}">
      <dsp:nvSpPr>
        <dsp:cNvPr id="0" name=""/>
        <dsp:cNvSpPr/>
      </dsp:nvSpPr>
      <dsp:spPr>
        <a:xfrm>
          <a:off x="1316" y="3109217"/>
          <a:ext cx="2810047" cy="1686028"/>
        </a:xfrm>
        <a:prstGeom prst="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695" tIns="144535" rIns="137695" bIns="144535" numCol="1" spcCol="1270" anchor="ctr" anchorCtr="0">
          <a:noAutofit/>
        </a:bodyPr>
        <a:lstStyle/>
        <a:p>
          <a:pPr marL="0" lvl="0" indent="0" algn="ctr" defTabSz="889000">
            <a:lnSpc>
              <a:spcPct val="90000"/>
            </a:lnSpc>
            <a:spcBef>
              <a:spcPct val="0"/>
            </a:spcBef>
            <a:spcAft>
              <a:spcPct val="35000"/>
            </a:spcAft>
            <a:buNone/>
          </a:pPr>
          <a:r>
            <a:rPr lang="en-US" sz="2000" kern="1200"/>
            <a:t>Would you need an ally?</a:t>
          </a:r>
        </a:p>
      </dsp:txBody>
      <dsp:txXfrm>
        <a:off x="1316" y="3109217"/>
        <a:ext cx="2810047" cy="1686028"/>
      </dsp:txXfrm>
    </dsp:sp>
    <dsp:sp modelId="{25EAD355-CAD4-8841-B5A8-27B8BA601DC9}">
      <dsp:nvSpPr>
        <dsp:cNvPr id="0" name=""/>
        <dsp:cNvSpPr/>
      </dsp:nvSpPr>
      <dsp:spPr>
        <a:xfrm>
          <a:off x="3457674" y="3109217"/>
          <a:ext cx="2810047" cy="1686028"/>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695" tIns="144535" rIns="137695" bIns="144535" numCol="1" spcCol="1270" anchor="ctr" anchorCtr="0">
          <a:noAutofit/>
        </a:bodyPr>
        <a:lstStyle/>
        <a:p>
          <a:pPr marL="0" lvl="0" indent="0" algn="ctr" defTabSz="889000">
            <a:lnSpc>
              <a:spcPct val="90000"/>
            </a:lnSpc>
            <a:spcBef>
              <a:spcPct val="0"/>
            </a:spcBef>
            <a:spcAft>
              <a:spcPct val="35000"/>
            </a:spcAft>
            <a:buNone/>
          </a:pPr>
          <a:r>
            <a:rPr lang="en-US" sz="2000" b="0" i="0" u="none" kern="1200" dirty="0"/>
            <a:t>To whom would you send the petition?</a:t>
          </a:r>
        </a:p>
      </dsp:txBody>
      <dsp:txXfrm>
        <a:off x="3457674" y="3109217"/>
        <a:ext cx="2810047" cy="16860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89B9F-6563-8D42-815E-3F8430B23881}">
      <dsp:nvSpPr>
        <dsp:cNvPr id="0" name=""/>
        <dsp:cNvSpPr/>
      </dsp:nvSpPr>
      <dsp:spPr>
        <a:xfrm>
          <a:off x="0" y="813068"/>
          <a:ext cx="6263640" cy="3878550"/>
        </a:xfrm>
        <a:prstGeom prst="round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There are 6 Role Cards. Each Role Card features a person who played a part in changing the state statute so Jews could have religious freedom in the state of Connecticut. </a:t>
          </a:r>
        </a:p>
        <a:p>
          <a:pPr marL="0" lvl="0" indent="0" algn="l" defTabSz="1244600">
            <a:lnSpc>
              <a:spcPct val="90000"/>
            </a:lnSpc>
            <a:spcBef>
              <a:spcPct val="0"/>
            </a:spcBef>
            <a:spcAft>
              <a:spcPct val="35000"/>
            </a:spcAft>
            <a:buNone/>
          </a:pPr>
          <a:r>
            <a:rPr lang="en-US" sz="2800" kern="1200" dirty="0"/>
            <a:t>Depending on the size of the class, students can receive cards as individuals or as a group.</a:t>
          </a:r>
        </a:p>
      </dsp:txBody>
      <dsp:txXfrm>
        <a:off x="189335" y="1002403"/>
        <a:ext cx="5884970" cy="3499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011DD-9526-394F-B042-911CD485D21C}">
      <dsp:nvSpPr>
        <dsp:cNvPr id="0" name=""/>
        <dsp:cNvSpPr/>
      </dsp:nvSpPr>
      <dsp:spPr>
        <a:xfrm>
          <a:off x="0" y="53154"/>
          <a:ext cx="6263640" cy="2661750"/>
        </a:xfrm>
        <a:prstGeom prst="round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dirty="0"/>
            <a:t>Students will first intermingle and inquire with one another to match up WANTS and RESULTS in order to create a chronological timeline. (</a:t>
          </a:r>
          <a:r>
            <a:rPr lang="en-US" sz="2400" kern="1200" dirty="0"/>
            <a:t>There are symbols in the corners of the cards that match up in case students have trouble making their match.)</a:t>
          </a:r>
        </a:p>
      </dsp:txBody>
      <dsp:txXfrm>
        <a:off x="129936" y="183090"/>
        <a:ext cx="6003768" cy="2401878"/>
      </dsp:txXfrm>
    </dsp:sp>
    <dsp:sp modelId="{66630CD0-D7D2-47CA-A9E5-79FA58D2CE76}">
      <dsp:nvSpPr>
        <dsp:cNvPr id="0" name=""/>
        <dsp:cNvSpPr/>
      </dsp:nvSpPr>
      <dsp:spPr>
        <a:xfrm>
          <a:off x="0" y="2789784"/>
          <a:ext cx="6263640" cy="266175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0" i="0" kern="1200" dirty="0"/>
            <a:t>Students will then arrange themselves in a line, in chronological order to create a timeline of events and who made them happen. (</a:t>
          </a:r>
          <a:r>
            <a:rPr lang="en-US" sz="2600" kern="1200" dirty="0"/>
            <a:t>There are symbols in the corners of the cards that match up in case additional help is needed.)</a:t>
          </a:r>
        </a:p>
      </dsp:txBody>
      <dsp:txXfrm>
        <a:off x="129936" y="2919720"/>
        <a:ext cx="6003768" cy="24018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011DD-9526-394F-B042-911CD485D21C}">
      <dsp:nvSpPr>
        <dsp:cNvPr id="0" name=""/>
        <dsp:cNvSpPr/>
      </dsp:nvSpPr>
      <dsp:spPr>
        <a:xfrm>
          <a:off x="0" y="64561"/>
          <a:ext cx="6263640" cy="2650342"/>
        </a:xfrm>
        <a:prstGeom prst="round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dirty="0"/>
            <a:t>Students will read from their card in order to create a narrative of what happened and what each person’s motivations were. The teacher can add additional information as provided to fill in details or ask questions.</a:t>
          </a:r>
          <a:endParaRPr lang="en-US" sz="2400" kern="1200" dirty="0"/>
        </a:p>
      </dsp:txBody>
      <dsp:txXfrm>
        <a:off x="129379" y="193940"/>
        <a:ext cx="6004882" cy="2391584"/>
      </dsp:txXfrm>
    </dsp:sp>
    <dsp:sp modelId="{66630CD0-D7D2-47CA-A9E5-79FA58D2CE76}">
      <dsp:nvSpPr>
        <dsp:cNvPr id="0" name=""/>
        <dsp:cNvSpPr/>
      </dsp:nvSpPr>
      <dsp:spPr>
        <a:xfrm>
          <a:off x="0" y="2789784"/>
          <a:ext cx="6263640" cy="265034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By participating in this activity naming specific people and points in history, students should be able to visualize how an inequality in the law was addressed by many individuals and groups working together to change an unjust law.</a:t>
          </a:r>
        </a:p>
      </dsp:txBody>
      <dsp:txXfrm>
        <a:off x="129379" y="2919163"/>
        <a:ext cx="6004882" cy="23915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011DD-9526-394F-B042-911CD485D21C}">
      <dsp:nvSpPr>
        <dsp:cNvPr id="0" name=""/>
        <dsp:cNvSpPr/>
      </dsp:nvSpPr>
      <dsp:spPr>
        <a:xfrm>
          <a:off x="0" y="723"/>
          <a:ext cx="6263640" cy="2744729"/>
        </a:xfrm>
        <a:prstGeom prst="round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dirty="0"/>
            <a:t>Follow-up: </a:t>
          </a:r>
          <a:r>
            <a:rPr lang="en-US" sz="2400" kern="1200" dirty="0"/>
            <a:t>As a class, think of one thing that they would want to change (at home, at school, in the synagogue, in their town, in their state, etc.). </a:t>
          </a:r>
        </a:p>
      </dsp:txBody>
      <dsp:txXfrm>
        <a:off x="133987" y="134710"/>
        <a:ext cx="5995666" cy="2476755"/>
      </dsp:txXfrm>
    </dsp:sp>
    <dsp:sp modelId="{66630CD0-D7D2-47CA-A9E5-79FA58D2CE76}">
      <dsp:nvSpPr>
        <dsp:cNvPr id="0" name=""/>
        <dsp:cNvSpPr/>
      </dsp:nvSpPr>
      <dsp:spPr>
        <a:xfrm>
          <a:off x="0" y="2759234"/>
          <a:ext cx="6263640" cy="274472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Whom would they contact who has the power to make this change? What would be the request? How could they support their reasoning with facts? Who else would you need to support the idea?</a:t>
          </a:r>
        </a:p>
      </dsp:txBody>
      <dsp:txXfrm>
        <a:off x="133987" y="2893221"/>
        <a:ext cx="5995666" cy="24767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327C77-21AB-1844-9FE9-E02DF94E8B1B}">
      <dsp:nvSpPr>
        <dsp:cNvPr id="0" name=""/>
        <dsp:cNvSpPr/>
      </dsp:nvSpPr>
      <dsp:spPr>
        <a:xfrm>
          <a:off x="0" y="32989"/>
          <a:ext cx="6666833" cy="264069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0" i="0" kern="1200"/>
            <a:t>Why is it important for Jews to be able to form synagogues or congregations in the places they live?</a:t>
          </a:r>
          <a:endParaRPr lang="en-US" sz="3700" kern="1200"/>
        </a:p>
      </dsp:txBody>
      <dsp:txXfrm>
        <a:off x="128908" y="161897"/>
        <a:ext cx="6409017" cy="2382874"/>
      </dsp:txXfrm>
    </dsp:sp>
    <dsp:sp modelId="{4FEAF4D1-723E-0A43-BBF5-47AB6B2DB216}">
      <dsp:nvSpPr>
        <dsp:cNvPr id="0" name=""/>
        <dsp:cNvSpPr/>
      </dsp:nvSpPr>
      <dsp:spPr>
        <a:xfrm>
          <a:off x="0" y="2780239"/>
          <a:ext cx="6666833" cy="2640690"/>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0" i="0" kern="1200"/>
            <a:t>What would it be like if we didn’t have the right to do this?</a:t>
          </a:r>
          <a:endParaRPr lang="en-US" sz="3700" kern="1200"/>
        </a:p>
      </dsp:txBody>
      <dsp:txXfrm>
        <a:off x="128908" y="2909147"/>
        <a:ext cx="6409017" cy="23828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1ED995-489F-4974-B5ED-0A5546DF3E42}">
      <dsp:nvSpPr>
        <dsp:cNvPr id="0" name=""/>
        <dsp:cNvSpPr/>
      </dsp:nvSpPr>
      <dsp:spPr>
        <a:xfrm>
          <a:off x="0" y="901759"/>
          <a:ext cx="6666833" cy="365040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There are 6 Role Cards. Each Role Card features a person who played a part in changing the state statute so Jews could have religious freedom in the state of Connecticut. </a:t>
          </a:r>
        </a:p>
      </dsp:txBody>
      <dsp:txXfrm>
        <a:off x="178198" y="1079957"/>
        <a:ext cx="6310437" cy="32940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CADA76-EDC0-D343-9437-972F527677F2}">
      <dsp:nvSpPr>
        <dsp:cNvPr id="0" name=""/>
        <dsp:cNvSpPr/>
      </dsp:nvSpPr>
      <dsp:spPr>
        <a:xfrm>
          <a:off x="0" y="0"/>
          <a:ext cx="626364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EE0AB1-5586-B041-85FA-D2A3E532A1EB}">
      <dsp:nvSpPr>
        <dsp:cNvPr id="0" name=""/>
        <dsp:cNvSpPr/>
      </dsp:nvSpPr>
      <dsp:spPr>
        <a:xfrm>
          <a:off x="0" y="0"/>
          <a:ext cx="6263640" cy="1376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0" i="0" kern="1200"/>
            <a:t>I came to New England in the 1600s in pursuit of religious freedom for my kind of Christianity. </a:t>
          </a:r>
          <a:endParaRPr lang="en-US" sz="2000" kern="1200"/>
        </a:p>
      </dsp:txBody>
      <dsp:txXfrm>
        <a:off x="0" y="0"/>
        <a:ext cx="6263640" cy="1376171"/>
      </dsp:txXfrm>
    </dsp:sp>
    <dsp:sp modelId="{6911A239-1818-6848-8CEF-3C4B1440084D}">
      <dsp:nvSpPr>
        <dsp:cNvPr id="0" name=""/>
        <dsp:cNvSpPr/>
      </dsp:nvSpPr>
      <dsp:spPr>
        <a:xfrm>
          <a:off x="0" y="1376171"/>
          <a:ext cx="6263640"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DE75B1-6BD1-F945-BF04-FA98A94195CB}">
      <dsp:nvSpPr>
        <dsp:cNvPr id="0" name=""/>
        <dsp:cNvSpPr/>
      </dsp:nvSpPr>
      <dsp:spPr>
        <a:xfrm>
          <a:off x="0" y="1376171"/>
          <a:ext cx="6263640" cy="1376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WANT: Freedom to establish a society based on religious principles</a:t>
          </a:r>
        </a:p>
      </dsp:txBody>
      <dsp:txXfrm>
        <a:off x="0" y="1376171"/>
        <a:ext cx="6263640" cy="1376171"/>
      </dsp:txXfrm>
    </dsp:sp>
    <dsp:sp modelId="{35057953-3420-C94A-8508-311E781AD070}">
      <dsp:nvSpPr>
        <dsp:cNvPr id="0" name=""/>
        <dsp:cNvSpPr/>
      </dsp:nvSpPr>
      <dsp:spPr>
        <a:xfrm>
          <a:off x="0" y="2752343"/>
          <a:ext cx="6263640"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EC58B6-0407-3344-925D-141B418C7C59}">
      <dsp:nvSpPr>
        <dsp:cNvPr id="0" name=""/>
        <dsp:cNvSpPr/>
      </dsp:nvSpPr>
      <dsp:spPr>
        <a:xfrm>
          <a:off x="0" y="2752343"/>
          <a:ext cx="6263640" cy="1376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RESULT: </a:t>
          </a:r>
          <a:r>
            <a:rPr lang="en-US" sz="2000" b="0" i="0" kern="1200" dirty="0"/>
            <a:t>Founded the colony of Connecticut. </a:t>
          </a:r>
          <a:r>
            <a:rPr lang="en-US" sz="2000" b="0" i="0" u="none" kern="1200" dirty="0"/>
            <a:t>The Puritan or Congregational Church became the official, or “established,” form of worship. </a:t>
          </a:r>
          <a:endParaRPr lang="en-US" sz="2000" kern="1200" dirty="0"/>
        </a:p>
      </dsp:txBody>
      <dsp:txXfrm>
        <a:off x="0" y="2752343"/>
        <a:ext cx="6263640" cy="1376171"/>
      </dsp:txXfrm>
    </dsp:sp>
    <dsp:sp modelId="{4ACD0611-39F0-0641-A274-A247933A97E5}">
      <dsp:nvSpPr>
        <dsp:cNvPr id="0" name=""/>
        <dsp:cNvSpPr/>
      </dsp:nvSpPr>
      <dsp:spPr>
        <a:xfrm>
          <a:off x="0" y="4128515"/>
          <a:ext cx="6263640"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F1965D-5395-754A-BEB3-CB8C56AAF71F}">
      <dsp:nvSpPr>
        <dsp:cNvPr id="0" name=""/>
        <dsp:cNvSpPr/>
      </dsp:nvSpPr>
      <dsp:spPr>
        <a:xfrm>
          <a:off x="0" y="4128515"/>
          <a:ext cx="6263640" cy="1376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Text: </a:t>
          </a:r>
          <a:r>
            <a:rPr lang="en-US" sz="2000" b="0" i="0" kern="1200" dirty="0"/>
            <a:t>“...the Christian Faith, which in Our Royal Intentions, and the adventurers free Possession, is the only and principal End of this Plantation.” (</a:t>
          </a:r>
          <a:r>
            <a:rPr lang="en-US" sz="2000" b="0" i="0" kern="1200" dirty="0">
              <a:hlinkClick xmlns:r="http://schemas.openxmlformats.org/officeDocument/2006/relationships" r:id="rId1"/>
            </a:rPr>
            <a:t>Connecticut’s Royal Charter, 1662</a:t>
          </a:r>
          <a:r>
            <a:rPr lang="en-US" sz="2000" b="0" i="0" kern="1200" dirty="0"/>
            <a:t>, signed by King Charles II of England)</a:t>
          </a:r>
          <a:endParaRPr lang="en-US" sz="2000" kern="1200" dirty="0"/>
        </a:p>
      </dsp:txBody>
      <dsp:txXfrm>
        <a:off x="0" y="4128515"/>
        <a:ext cx="6263640" cy="137617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2544A9-7ACF-5B4F-B81C-C2E195064F16}">
      <dsp:nvSpPr>
        <dsp:cNvPr id="0" name=""/>
        <dsp:cNvSpPr/>
      </dsp:nvSpPr>
      <dsp:spPr>
        <a:xfrm>
          <a:off x="0" y="2687"/>
          <a:ext cx="626364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8E75A5-5BA5-B74B-9D26-B0E7928CDB9A}">
      <dsp:nvSpPr>
        <dsp:cNvPr id="0" name=""/>
        <dsp:cNvSpPr/>
      </dsp:nvSpPr>
      <dsp:spPr>
        <a:xfrm>
          <a:off x="0" y="2687"/>
          <a:ext cx="626364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dirty="0"/>
            <a:t>WANT: Religious freedom for all Christian faiths (Anglican, Baptist, Quaker), now that freedom from England meant Connecticut could do as it wished with religious minorities. </a:t>
          </a:r>
          <a:endParaRPr lang="en-US" sz="1700" kern="1200" dirty="0"/>
        </a:p>
      </dsp:txBody>
      <dsp:txXfrm>
        <a:off x="0" y="2687"/>
        <a:ext cx="6263640" cy="1833104"/>
      </dsp:txXfrm>
    </dsp:sp>
    <dsp:sp modelId="{462BC406-9E7A-0A4B-A5DA-C3A532382E1C}">
      <dsp:nvSpPr>
        <dsp:cNvPr id="0" name=""/>
        <dsp:cNvSpPr/>
      </dsp:nvSpPr>
      <dsp:spPr>
        <a:xfrm>
          <a:off x="0" y="1835791"/>
          <a:ext cx="626364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97B9C6-D214-A149-9A0B-F3A1AFF25C18}">
      <dsp:nvSpPr>
        <dsp:cNvPr id="0" name=""/>
        <dsp:cNvSpPr/>
      </dsp:nvSpPr>
      <dsp:spPr>
        <a:xfrm>
          <a:off x="0" y="1835791"/>
          <a:ext cx="626364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RESULT: In </a:t>
          </a:r>
          <a:r>
            <a:rPr lang="en-US" sz="1700" b="0" i="0" kern="1200" dirty="0"/>
            <a:t>1784, just after the American Revolution, Connecticut passed an “Act for Securing the Rights of Conscience,” that secured religious freedom for those “professing the Christian religion,” of whatever denomination, and decreed they no longer be taxed to support the Congregational church. </a:t>
          </a:r>
        </a:p>
        <a:p>
          <a:pPr marL="0" lvl="0" indent="0" algn="l" defTabSz="755650">
            <a:lnSpc>
              <a:spcPct val="90000"/>
            </a:lnSpc>
            <a:spcBef>
              <a:spcPct val="0"/>
            </a:spcBef>
            <a:spcAft>
              <a:spcPct val="35000"/>
            </a:spcAft>
            <a:buNone/>
          </a:pPr>
          <a:r>
            <a:rPr lang="en-US" sz="1700" kern="1200" dirty="0"/>
            <a:t>(Non-Christians could still be taxed to support the church.) </a:t>
          </a:r>
        </a:p>
      </dsp:txBody>
      <dsp:txXfrm>
        <a:off x="0" y="1835791"/>
        <a:ext cx="6263640" cy="1833104"/>
      </dsp:txXfrm>
    </dsp:sp>
    <dsp:sp modelId="{7A25A0FB-6AFB-054F-82F2-A53281B83089}">
      <dsp:nvSpPr>
        <dsp:cNvPr id="0" name=""/>
        <dsp:cNvSpPr/>
      </dsp:nvSpPr>
      <dsp:spPr>
        <a:xfrm>
          <a:off x="0" y="3668896"/>
          <a:ext cx="626364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A88CFA-58C3-EC4D-92D8-ABFC2BF94A33}">
      <dsp:nvSpPr>
        <dsp:cNvPr id="0" name=""/>
        <dsp:cNvSpPr/>
      </dsp:nvSpPr>
      <dsp:spPr>
        <a:xfrm>
          <a:off x="0" y="3668896"/>
          <a:ext cx="626364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endParaRPr lang="en-US" sz="1700" b="0" i="0" kern="1200" dirty="0"/>
        </a:p>
        <a:p>
          <a:pPr marL="0" lvl="0" indent="0" algn="l" defTabSz="755650">
            <a:lnSpc>
              <a:spcPct val="90000"/>
            </a:lnSpc>
            <a:spcBef>
              <a:spcPct val="0"/>
            </a:spcBef>
            <a:spcAft>
              <a:spcPct val="35000"/>
            </a:spcAft>
            <a:buNone/>
          </a:pPr>
          <a:r>
            <a:rPr lang="en-US" sz="1700" i="1" kern="1200" dirty="0"/>
            <a:t>Note: U.S. Constitution, </a:t>
          </a:r>
          <a:r>
            <a:rPr lang="en-US" sz="1700" b="0" i="1" u="none" kern="1200" dirty="0"/>
            <a:t>First Amendment, 1789: </a:t>
          </a:r>
        </a:p>
        <a:p>
          <a:pPr marL="0" lvl="0" indent="0" algn="l" defTabSz="755650">
            <a:lnSpc>
              <a:spcPct val="90000"/>
            </a:lnSpc>
            <a:spcBef>
              <a:spcPct val="0"/>
            </a:spcBef>
            <a:spcAft>
              <a:spcPct val="35000"/>
            </a:spcAft>
            <a:buNone/>
          </a:pPr>
          <a:r>
            <a:rPr lang="en-US" sz="1700" b="0" i="1" u="none" kern="1200" dirty="0"/>
            <a:t>Congress shall make no law respecting an establishment of religion, or prohibiting the free exercise thereof; or abridging the freedom of speech, or of the press; or the right of the people peaceably to assemble, and to petition the Government for a redress of grievances. </a:t>
          </a:r>
          <a:endParaRPr lang="en-US" sz="1700" i="1" kern="1200" dirty="0"/>
        </a:p>
      </dsp:txBody>
      <dsp:txXfrm>
        <a:off x="0" y="3668896"/>
        <a:ext cx="6263640" cy="183310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39EB3-03B3-6031-D429-AFBC6BF7F1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2ED7B0-5243-2EAA-59E1-E6CA711AE4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9A9006-088C-EABE-7385-F8A9D860477A}"/>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5" name="Footer Placeholder 4">
            <a:extLst>
              <a:ext uri="{FF2B5EF4-FFF2-40B4-BE49-F238E27FC236}">
                <a16:creationId xmlns:a16="http://schemas.microsoft.com/office/drawing/2014/main" id="{F31EE3AD-83CF-D4CE-0AF8-EA484CB578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8435AE-BDE5-2BAA-FB13-C3CE6A2439B0}"/>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934294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D8C7B-5C78-F1E7-20AA-99DDB0B1F3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81170B-78B0-C6C8-06BA-F825B4FE7D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9A091D-364E-C656-AAD5-1F538C413F3C}"/>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5" name="Footer Placeholder 4">
            <a:extLst>
              <a:ext uri="{FF2B5EF4-FFF2-40B4-BE49-F238E27FC236}">
                <a16:creationId xmlns:a16="http://schemas.microsoft.com/office/drawing/2014/main" id="{7A792BC8-C863-F5D5-4006-CD512B92AC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657C5-BF02-B7CD-F831-B79C210C8BB7}"/>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273733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E4B987-B945-8E01-5F56-CDC9FF2ABA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349604-CE2F-6F64-FB7A-F41D3E61A5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DEFF4A-B2FD-F700-7CEF-94D9797B2FC9}"/>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5" name="Footer Placeholder 4">
            <a:extLst>
              <a:ext uri="{FF2B5EF4-FFF2-40B4-BE49-F238E27FC236}">
                <a16:creationId xmlns:a16="http://schemas.microsoft.com/office/drawing/2014/main" id="{E7CAF42E-21FB-EB67-3E42-2B17843078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5DAC07-EFA2-9FD3-4111-23E7AE39A3B8}"/>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284629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58A04-0B81-AA16-220A-E8DA1143ED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200C06-D5D8-14ED-4DE2-509C8A8F56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7FE3CE-1470-71D9-1ABD-4FDF136AEF80}"/>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5" name="Footer Placeholder 4">
            <a:extLst>
              <a:ext uri="{FF2B5EF4-FFF2-40B4-BE49-F238E27FC236}">
                <a16:creationId xmlns:a16="http://schemas.microsoft.com/office/drawing/2014/main" id="{5AE73EF8-5D59-4FDE-AE36-78A0DD120F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168EC9-4CB6-52C7-B13F-57661FE16C33}"/>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546573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8C9D5-B7A7-9340-82CE-055F9F94BE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231A31-8B1C-0B5A-041C-FC8A9D96CB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25AED7-01AE-5D63-9D6A-6EA7B42C2A4F}"/>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5" name="Footer Placeholder 4">
            <a:extLst>
              <a:ext uri="{FF2B5EF4-FFF2-40B4-BE49-F238E27FC236}">
                <a16:creationId xmlns:a16="http://schemas.microsoft.com/office/drawing/2014/main" id="{7E90EDBB-0286-AB9E-C6CE-13466CE1A2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8233A8-E920-5E48-8630-C98800D19D34}"/>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354604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3C92-E82B-F609-BCB8-FF5A1318A6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2654B4-83E1-D3A0-E65E-5A28985DC2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5096E7-B438-298A-6530-9D46DCD673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68FFD2-AA81-790B-C6B2-BA472473A9D3}"/>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6" name="Footer Placeholder 5">
            <a:extLst>
              <a:ext uri="{FF2B5EF4-FFF2-40B4-BE49-F238E27FC236}">
                <a16:creationId xmlns:a16="http://schemas.microsoft.com/office/drawing/2014/main" id="{05E09B7A-1368-3924-E928-BD5C019327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E7DEA5-8912-63D4-F4F6-1DE742398E5F}"/>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3407748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341C2-6252-362D-71D4-05C8790EFB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D9A916-CE19-9D5B-C06B-5B3797DD4E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35C958-1B9A-577B-BD25-6E1D6CB9B7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283385-2482-31AD-5EE3-F35D866ACD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24A1A8-537B-BF4E-1CD3-3677EB18ED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69740B-63E1-E8F7-9604-2B95146AE5A9}"/>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8" name="Footer Placeholder 7">
            <a:extLst>
              <a:ext uri="{FF2B5EF4-FFF2-40B4-BE49-F238E27FC236}">
                <a16:creationId xmlns:a16="http://schemas.microsoft.com/office/drawing/2014/main" id="{947DA965-C029-7595-772F-B3BABDE251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69ADF0-A1C6-934C-E506-977B877C7028}"/>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4027751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17E4F-BEFD-7308-F42A-A8561190F5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6F59AE-D1DF-5B0E-76A1-B196C72A03B8}"/>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4" name="Footer Placeholder 3">
            <a:extLst>
              <a:ext uri="{FF2B5EF4-FFF2-40B4-BE49-F238E27FC236}">
                <a16:creationId xmlns:a16="http://schemas.microsoft.com/office/drawing/2014/main" id="{AA2F6431-437A-6140-1BCB-60A23BF92A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3730F0-C36A-722E-0990-385FF957E396}"/>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3702053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2BD4C0-6A39-C34B-363D-8F5747756E04}"/>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3" name="Footer Placeholder 2">
            <a:extLst>
              <a:ext uri="{FF2B5EF4-FFF2-40B4-BE49-F238E27FC236}">
                <a16:creationId xmlns:a16="http://schemas.microsoft.com/office/drawing/2014/main" id="{16F08065-E26F-93F3-0A54-8FA3C1B117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D0E948-818D-FA9A-6E47-160126B76AA3}"/>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985271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7CBB4-FA9B-E04E-EAD0-EB47F8F446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88A2F2-A855-04BF-30B3-D81EBFA28C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7B95BB-088C-DE5E-8A81-FDD1FA0242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FA24C5-F2F8-B719-6161-D61B5A158B5D}"/>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6" name="Footer Placeholder 5">
            <a:extLst>
              <a:ext uri="{FF2B5EF4-FFF2-40B4-BE49-F238E27FC236}">
                <a16:creationId xmlns:a16="http://schemas.microsoft.com/office/drawing/2014/main" id="{837ABB0E-33F0-A126-8A03-C188FEB12A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6CEBAD-C602-6E51-30B9-1080D0216BEB}"/>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251817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708BB-45CD-7AD5-88F9-FE55A095BA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50BF3B-DBB7-3391-B5DD-365679E61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DE7C74-6EE2-4BB8-6103-99BDC79C26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07962C-15B4-F093-F82B-3DEC5B8C1E02}"/>
              </a:ext>
            </a:extLst>
          </p:cNvPr>
          <p:cNvSpPr>
            <a:spLocks noGrp="1"/>
          </p:cNvSpPr>
          <p:nvPr>
            <p:ph type="dt" sz="half" idx="10"/>
          </p:nvPr>
        </p:nvSpPr>
        <p:spPr/>
        <p:txBody>
          <a:bodyPr/>
          <a:lstStyle/>
          <a:p>
            <a:fld id="{F2BF1F34-4966-274A-9733-2CF8EE871B7F}" type="datetimeFigureOut">
              <a:rPr lang="en-US" smtClean="0"/>
              <a:t>1/26/2023</a:t>
            </a:fld>
            <a:endParaRPr lang="en-US"/>
          </a:p>
        </p:txBody>
      </p:sp>
      <p:sp>
        <p:nvSpPr>
          <p:cNvPr id="6" name="Footer Placeholder 5">
            <a:extLst>
              <a:ext uri="{FF2B5EF4-FFF2-40B4-BE49-F238E27FC236}">
                <a16:creationId xmlns:a16="http://schemas.microsoft.com/office/drawing/2014/main" id="{B2C4ED73-C984-D466-B7CE-CE8CCAA496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A8D4CA-0570-6438-CB8C-14930736DDA2}"/>
              </a:ext>
            </a:extLst>
          </p:cNvPr>
          <p:cNvSpPr>
            <a:spLocks noGrp="1"/>
          </p:cNvSpPr>
          <p:nvPr>
            <p:ph type="sldNum" sz="quarter" idx="12"/>
          </p:nvPr>
        </p:nvSpPr>
        <p:spPr/>
        <p:txBody>
          <a:bodyPr/>
          <a:lstStyle/>
          <a:p>
            <a:fld id="{96222152-E388-A542-BA22-23593445196C}" type="slidenum">
              <a:rPr lang="en-US" smtClean="0"/>
              <a:t>‹#›</a:t>
            </a:fld>
            <a:endParaRPr lang="en-US"/>
          </a:p>
        </p:txBody>
      </p:sp>
    </p:spTree>
    <p:extLst>
      <p:ext uri="{BB962C8B-B14F-4D97-AF65-F5344CB8AC3E}">
        <p14:creationId xmlns:p14="http://schemas.microsoft.com/office/powerpoint/2010/main" val="1269403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F99DA7-424A-AC1B-2B2A-DA6B31A34D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BCA177-9E08-7A66-AC4F-8FB1CD3DC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04AC00-AE84-5B08-7589-0D8153C43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F1F34-4966-274A-9733-2CF8EE871B7F}" type="datetimeFigureOut">
              <a:rPr lang="en-US" smtClean="0"/>
              <a:t>1/26/2023</a:t>
            </a:fld>
            <a:endParaRPr lang="en-US"/>
          </a:p>
        </p:txBody>
      </p:sp>
      <p:sp>
        <p:nvSpPr>
          <p:cNvPr id="5" name="Footer Placeholder 4">
            <a:extLst>
              <a:ext uri="{FF2B5EF4-FFF2-40B4-BE49-F238E27FC236}">
                <a16:creationId xmlns:a16="http://schemas.microsoft.com/office/drawing/2014/main" id="{B461EC8F-AD6C-8AC5-EB18-6BD8D86220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C4D058-6576-C364-F6CD-E8CA566EF8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222152-E388-A542-BA22-23593445196C}" type="slidenum">
              <a:rPr lang="en-US" smtClean="0"/>
              <a:t>‹#›</a:t>
            </a:fld>
            <a:endParaRPr lang="en-US"/>
          </a:p>
        </p:txBody>
      </p:sp>
    </p:spTree>
    <p:extLst>
      <p:ext uri="{BB962C8B-B14F-4D97-AF65-F5344CB8AC3E}">
        <p14:creationId xmlns:p14="http://schemas.microsoft.com/office/powerpoint/2010/main" val="2666775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jhsgh.org/" TargetMode="Externa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26B4A43-2A34-4B22-882C-D7552FA9C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456510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E775A8-C49C-62C8-9143-E2DC5B9DC936}"/>
              </a:ext>
            </a:extLst>
          </p:cNvPr>
          <p:cNvSpPr>
            <a:spLocks noGrp="1"/>
          </p:cNvSpPr>
          <p:nvPr>
            <p:ph type="ctrTitle"/>
          </p:nvPr>
        </p:nvSpPr>
        <p:spPr>
          <a:xfrm>
            <a:off x="1036685" y="1152144"/>
            <a:ext cx="3794760" cy="3072393"/>
          </a:xfrm>
        </p:spPr>
        <p:txBody>
          <a:bodyPr>
            <a:normAutofit/>
          </a:bodyPr>
          <a:lstStyle/>
          <a:p>
            <a:pPr algn="l"/>
            <a:r>
              <a:rPr lang="en-US" sz="5600" dirty="0"/>
              <a:t>Time Line Activity</a:t>
            </a:r>
          </a:p>
        </p:txBody>
      </p:sp>
      <p:sp>
        <p:nvSpPr>
          <p:cNvPr id="3" name="Subtitle 2">
            <a:extLst>
              <a:ext uri="{FF2B5EF4-FFF2-40B4-BE49-F238E27FC236}">
                <a16:creationId xmlns:a16="http://schemas.microsoft.com/office/drawing/2014/main" id="{4F99E903-BB46-F5E9-0D7E-232758346B6E}"/>
              </a:ext>
            </a:extLst>
          </p:cNvPr>
          <p:cNvSpPr>
            <a:spLocks noGrp="1"/>
          </p:cNvSpPr>
          <p:nvPr>
            <p:ph type="subTitle" idx="1"/>
          </p:nvPr>
        </p:nvSpPr>
        <p:spPr>
          <a:xfrm>
            <a:off x="5341330" y="5514271"/>
            <a:ext cx="3794760" cy="1272831"/>
          </a:xfrm>
        </p:spPr>
        <p:txBody>
          <a:bodyPr anchor="t">
            <a:normAutofit/>
          </a:bodyPr>
          <a:lstStyle/>
          <a:p>
            <a:pPr algn="l"/>
            <a:endParaRPr lang="en-US" dirty="0"/>
          </a:p>
          <a:p>
            <a:pPr algn="l"/>
            <a:r>
              <a:rPr lang="en-US" dirty="0">
                <a:hlinkClick r:id="rId2"/>
              </a:rPr>
              <a:t>www.jhsgh.org</a:t>
            </a:r>
            <a:r>
              <a:rPr lang="en-US" dirty="0"/>
              <a:t> </a:t>
            </a:r>
          </a:p>
        </p:txBody>
      </p:sp>
      <p:grpSp>
        <p:nvGrpSpPr>
          <p:cNvPr id="18" name="Group 17">
            <a:extLst>
              <a:ext uri="{FF2B5EF4-FFF2-40B4-BE49-F238E27FC236}">
                <a16:creationId xmlns:a16="http://schemas.microsoft.com/office/drawing/2014/main" id="{A9644633-5AE1-44D6-8F5F-6376DDA130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7763256" y="73152"/>
            <a:chExt cx="1178966" cy="232963"/>
          </a:xfrm>
        </p:grpSpPr>
        <p:sp>
          <p:nvSpPr>
            <p:cNvPr id="19" name="Rectangle 64">
              <a:extLst>
                <a:ext uri="{FF2B5EF4-FFF2-40B4-BE49-F238E27FC236}">
                  <a16:creationId xmlns:a16="http://schemas.microsoft.com/office/drawing/2014/main" id="{4FA74995-C5A7-4DBF-BFD1-C4831852D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009DC7CE-EC50-455B-AEF3-758096A62E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680D0724-2EE2-4A8E-B7FC-994977F2A6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7DD4A6B-2000-4A3E-BBCE-637ED6CDD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694A6722-0FE9-4640-B93F-C2BAA8956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19F6A010-3765-4FAB-8CCA-7AC189141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2ED876B1-4DDC-4999-864F-EFF32EFF5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2DD9B48A-E7DB-4540-8781-F434856A7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2BEF54FF-8FAE-4B7F-ACE8-52ED70B04E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16F687E9-D21B-46CB-8A13-9BFDA780F6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49C0A7C4-BA67-480B-9F9A-E965357562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5C27E413-D9C4-45A2-AB5A-A00612798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76F8DD1F-1A00-4D5A-B979-33A41277C9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D16F8034-114D-4513-A6BD-F05ABF9AF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1DAD48F0-0B0E-40E2-9ED5-E0FBB99C4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A58F217F-BBAB-4ACB-91C0-B119DEFDC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17D6638B-4C45-4C73-AFE3-8C41F939A9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31A3013F-24A0-486B-A892-92E42BD741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F4540C9F-BC47-470D-A9C2-4AB05FB4C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A38505B1-1AD2-47B0-8122-2EB533CBA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descr="A picture containing diagram&#10;&#10;Description automatically generated">
            <a:extLst>
              <a:ext uri="{FF2B5EF4-FFF2-40B4-BE49-F238E27FC236}">
                <a16:creationId xmlns:a16="http://schemas.microsoft.com/office/drawing/2014/main" id="{E2328543-F713-59EA-1C41-B14C02F4DCAC}"/>
              </a:ext>
            </a:extLst>
          </p:cNvPr>
          <p:cNvPicPr>
            <a:picLocks noChangeAspect="1"/>
          </p:cNvPicPr>
          <p:nvPr/>
        </p:nvPicPr>
        <p:blipFill>
          <a:blip r:embed="rId3"/>
          <a:stretch>
            <a:fillRect/>
          </a:stretch>
        </p:blipFill>
        <p:spPr>
          <a:xfrm>
            <a:off x="9754082" y="4462272"/>
            <a:ext cx="2437918" cy="2340400"/>
          </a:xfrm>
          <a:prstGeom prst="rect">
            <a:avLst/>
          </a:prstGeom>
        </p:spPr>
      </p:pic>
      <p:sp>
        <p:nvSpPr>
          <p:cNvPr id="8" name="TextBox 7">
            <a:extLst>
              <a:ext uri="{FF2B5EF4-FFF2-40B4-BE49-F238E27FC236}">
                <a16:creationId xmlns:a16="http://schemas.microsoft.com/office/drawing/2014/main" id="{8B2C6DED-18C1-C853-C372-4B2F9013A368}"/>
              </a:ext>
            </a:extLst>
          </p:cNvPr>
          <p:cNvSpPr txBox="1"/>
          <p:nvPr/>
        </p:nvSpPr>
        <p:spPr>
          <a:xfrm>
            <a:off x="9031619" y="1761577"/>
            <a:ext cx="3882843" cy="1569660"/>
          </a:xfrm>
          <a:prstGeom prst="rect">
            <a:avLst/>
          </a:prstGeom>
          <a:noFill/>
        </p:spPr>
        <p:txBody>
          <a:bodyPr wrap="square">
            <a:spAutoFit/>
          </a:bodyPr>
          <a:lstStyle/>
          <a:p>
            <a:pPr algn="l"/>
            <a:r>
              <a:rPr lang="en-US" sz="3200" dirty="0"/>
              <a:t>Jewish Religious Freedom in Connecticut</a:t>
            </a:r>
          </a:p>
        </p:txBody>
      </p:sp>
      <p:pic>
        <p:nvPicPr>
          <p:cNvPr id="11" name="Picture 10">
            <a:extLst>
              <a:ext uri="{FF2B5EF4-FFF2-40B4-BE49-F238E27FC236}">
                <a16:creationId xmlns:a16="http://schemas.microsoft.com/office/drawing/2014/main" id="{EF9E45F3-7CE5-75EE-14BC-CECFC48773F9}"/>
              </a:ext>
            </a:extLst>
          </p:cNvPr>
          <p:cNvPicPr>
            <a:picLocks noChangeAspect="1"/>
          </p:cNvPicPr>
          <p:nvPr/>
        </p:nvPicPr>
        <p:blipFill>
          <a:blip r:embed="rId4"/>
          <a:stretch>
            <a:fillRect/>
          </a:stretch>
        </p:blipFill>
        <p:spPr>
          <a:xfrm>
            <a:off x="5423250" y="976171"/>
            <a:ext cx="3357193" cy="3424337"/>
          </a:xfrm>
          <a:prstGeom prst="rect">
            <a:avLst/>
          </a:prstGeom>
        </p:spPr>
      </p:pic>
    </p:spTree>
    <p:extLst>
      <p:ext uri="{BB962C8B-B14F-4D97-AF65-F5344CB8AC3E}">
        <p14:creationId xmlns:p14="http://schemas.microsoft.com/office/powerpoint/2010/main" val="185096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524741" y="620392"/>
            <a:ext cx="3808268" cy="5504688"/>
          </a:xfrm>
        </p:spPr>
        <p:txBody>
          <a:bodyPr>
            <a:normAutofit/>
          </a:bodyPr>
          <a:lstStyle/>
          <a:p>
            <a:r>
              <a:rPr lang="en-US" sz="5600" dirty="0">
                <a:solidFill>
                  <a:schemeClr val="bg1"/>
                </a:solidFill>
              </a:rPr>
              <a:t>State Political Leader:</a:t>
            </a:r>
            <a:br>
              <a:rPr lang="en-US" sz="5600" dirty="0">
                <a:solidFill>
                  <a:schemeClr val="bg1"/>
                </a:solidFill>
              </a:rPr>
            </a:br>
            <a:r>
              <a:rPr lang="en-US" sz="3200" dirty="0">
                <a:solidFill>
                  <a:schemeClr val="bg1"/>
                </a:solidFill>
              </a:rPr>
              <a:t>Roger Sherman</a:t>
            </a:r>
          </a:p>
        </p:txBody>
      </p:sp>
      <p:graphicFrame>
        <p:nvGraphicFramePr>
          <p:cNvPr id="23" name="Content Placeholder 2">
            <a:extLst>
              <a:ext uri="{FF2B5EF4-FFF2-40B4-BE49-F238E27FC236}">
                <a16:creationId xmlns:a16="http://schemas.microsoft.com/office/drawing/2014/main" id="{103E2BBC-AFBD-4999-F016-4C2499395781}"/>
              </a:ext>
            </a:extLst>
          </p:cNvPr>
          <p:cNvGraphicFramePr>
            <a:graphicFrameLocks noGrp="1"/>
          </p:cNvGraphicFramePr>
          <p:nvPr>
            <p:ph idx="1"/>
            <p:extLst>
              <p:ext uri="{D42A27DB-BD31-4B8C-83A1-F6EECF244321}">
                <p14:modId xmlns:p14="http://schemas.microsoft.com/office/powerpoint/2010/main" val="2135248969"/>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16DA916A-B3B8-6621-83B9-7EB549BD9830}"/>
              </a:ext>
            </a:extLst>
          </p:cNvPr>
          <p:cNvSpPr/>
          <p:nvPr/>
        </p:nvSpPr>
        <p:spPr>
          <a:xfrm>
            <a:off x="631619" y="732920"/>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7D4D1F0-F1E5-03F1-9317-66C026B1B835}"/>
              </a:ext>
            </a:extLst>
          </p:cNvPr>
          <p:cNvSpPr/>
          <p:nvPr/>
        </p:nvSpPr>
        <p:spPr>
          <a:xfrm>
            <a:off x="1011718" y="732919"/>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793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9"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1098468" y="885651"/>
            <a:ext cx="3229803" cy="4624603"/>
          </a:xfrm>
        </p:spPr>
        <p:txBody>
          <a:bodyPr>
            <a:normAutofit/>
          </a:bodyPr>
          <a:lstStyle/>
          <a:p>
            <a:r>
              <a:rPr lang="en-US" dirty="0">
                <a:solidFill>
                  <a:srgbClr val="FFFFFF"/>
                </a:solidFill>
              </a:rPr>
              <a:t>Connecticut Convention Delegate:</a:t>
            </a:r>
            <a:br>
              <a:rPr lang="en-US" dirty="0">
                <a:solidFill>
                  <a:srgbClr val="FFFFFF"/>
                </a:solidFill>
              </a:rPr>
            </a:br>
            <a:r>
              <a:rPr lang="en-US" sz="3200" dirty="0">
                <a:solidFill>
                  <a:srgbClr val="FFFFFF"/>
                </a:solidFill>
              </a:rPr>
              <a:t>Oliver Ellsworth or John Treadwell</a:t>
            </a:r>
          </a:p>
        </p:txBody>
      </p:sp>
      <p:sp>
        <p:nvSpPr>
          <p:cNvPr id="11" name="Content Placeholder 2">
            <a:extLst>
              <a:ext uri="{FF2B5EF4-FFF2-40B4-BE49-F238E27FC236}">
                <a16:creationId xmlns:a16="http://schemas.microsoft.com/office/drawing/2014/main" id="{3DC46506-1CED-BD0A-E7F8-FBF17C90F126}"/>
              </a:ext>
            </a:extLst>
          </p:cNvPr>
          <p:cNvSpPr>
            <a:spLocks noGrp="1"/>
          </p:cNvSpPr>
          <p:nvPr>
            <p:ph idx="1"/>
          </p:nvPr>
        </p:nvSpPr>
        <p:spPr>
          <a:xfrm>
            <a:off x="4978708" y="885651"/>
            <a:ext cx="6525220" cy="4616849"/>
          </a:xfrm>
        </p:spPr>
        <p:txBody>
          <a:bodyPr anchor="ctr">
            <a:normAutofit/>
          </a:bodyPr>
          <a:lstStyle/>
          <a:p>
            <a:r>
              <a:rPr lang="en-US" sz="2200" b="0" i="0" u="none" strike="noStrike" dirty="0">
                <a:effectLst/>
                <a:latin typeface="Arial" panose="020B0604020202020204" pitchFamily="34" charset="0"/>
              </a:rPr>
              <a:t>WANT: </a:t>
            </a:r>
            <a:r>
              <a:rPr lang="en-US" sz="2400" b="0" i="0" u="none" strike="noStrike" dirty="0">
                <a:solidFill>
                  <a:srgbClr val="3A3A3A"/>
                </a:solidFill>
                <a:effectLst/>
                <a:latin typeface="Arial" panose="020B0604020202020204" pitchFamily="34" charset="0"/>
              </a:rPr>
              <a:t>To adjust the State Constitution and separate Church and State</a:t>
            </a:r>
            <a:endParaRPr lang="en-US" sz="2400" b="0" i="0" u="none" strike="noStrike" dirty="0">
              <a:effectLst/>
              <a:latin typeface="Arial" panose="020B0604020202020204" pitchFamily="34" charset="0"/>
            </a:endParaRPr>
          </a:p>
          <a:p>
            <a:pPr marL="0" indent="0">
              <a:buNone/>
            </a:pPr>
            <a:endParaRPr lang="en-US" sz="2200" b="0" i="0" u="none" strike="noStrike" dirty="0">
              <a:effectLst/>
              <a:latin typeface="Arial" panose="020B0604020202020204" pitchFamily="34" charset="0"/>
            </a:endParaRPr>
          </a:p>
          <a:p>
            <a:r>
              <a:rPr lang="en-US" sz="2200" dirty="0">
                <a:latin typeface="Arial" panose="020B0604020202020204" pitchFamily="34" charset="0"/>
              </a:rPr>
              <a:t>RESULT: </a:t>
            </a:r>
            <a:r>
              <a:rPr lang="en-US" sz="2000" b="0" i="0" u="none" strike="noStrike" dirty="0">
                <a:solidFill>
                  <a:srgbClr val="3A3A3A"/>
                </a:solidFill>
                <a:effectLst/>
                <a:latin typeface="Arial" panose="020B0604020202020204" pitchFamily="34" charset="0"/>
              </a:rPr>
              <a:t>In 1818, a state convention adopted a new constitution for Connecticut, which separated the state government completely from the Congregational church and allowed Jews the right to vote and hold public office. </a:t>
            </a:r>
          </a:p>
          <a:p>
            <a:r>
              <a:rPr lang="en-US" sz="1600" dirty="0">
                <a:solidFill>
                  <a:srgbClr val="3A3A3A"/>
                </a:solidFill>
                <a:latin typeface="Arial" panose="020B0604020202020204" pitchFamily="34" charset="0"/>
              </a:rPr>
              <a:t>Some delegates (like Oliver Ellsworth) wanted to provide equal religious rights to everyone, but outgoing </a:t>
            </a:r>
            <a:r>
              <a:rPr lang="en-US" sz="1800" b="0" i="0" u="none" strike="noStrike" dirty="0">
                <a:solidFill>
                  <a:srgbClr val="222222"/>
                </a:solidFill>
                <a:effectLst/>
                <a:latin typeface="Arial" panose="020B0604020202020204" pitchFamily="34" charset="0"/>
              </a:rPr>
              <a:t>Governor John Treadwell successfully made a last-minute motion that added the word “Christian” back in.</a:t>
            </a:r>
            <a:endParaRPr lang="en-US" sz="1600" b="0" i="0" u="none" strike="noStrike" dirty="0">
              <a:solidFill>
                <a:srgbClr val="3A3A3A"/>
              </a:solidFill>
              <a:effectLst/>
              <a:latin typeface="Arial" panose="020B0604020202020204" pitchFamily="34" charset="0"/>
            </a:endParaRPr>
          </a:p>
          <a:p>
            <a:r>
              <a:rPr lang="en-US" sz="1600" b="0" i="0" u="none" strike="noStrike" dirty="0">
                <a:solidFill>
                  <a:srgbClr val="3A3A3A"/>
                </a:solidFill>
                <a:effectLst/>
                <a:latin typeface="Arial" panose="020B0604020202020204" pitchFamily="34" charset="0"/>
              </a:rPr>
              <a:t>Thus, the freedom to form congregations and worship publicly was still limited to Christians.</a:t>
            </a:r>
            <a:endParaRPr lang="en-US" sz="2200" b="0" i="0" u="none" strike="noStrike" dirty="0">
              <a:effectLst/>
              <a:latin typeface="Arial" panose="020B0604020202020204" pitchFamily="34" charset="0"/>
            </a:endParaRPr>
          </a:p>
        </p:txBody>
      </p:sp>
      <p:sp>
        <p:nvSpPr>
          <p:cNvPr id="3" name="Oval 2">
            <a:extLst>
              <a:ext uri="{FF2B5EF4-FFF2-40B4-BE49-F238E27FC236}">
                <a16:creationId xmlns:a16="http://schemas.microsoft.com/office/drawing/2014/main" id="{FD8DE5AE-EF3F-91A6-C86A-691B9BBD8433}"/>
              </a:ext>
            </a:extLst>
          </p:cNvPr>
          <p:cNvSpPr/>
          <p:nvPr/>
        </p:nvSpPr>
        <p:spPr>
          <a:xfrm>
            <a:off x="1153649" y="748043"/>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1555EE29-05CC-383E-E710-A5A319C7BC3B}"/>
              </a:ext>
            </a:extLst>
          </p:cNvPr>
          <p:cNvSpPr/>
          <p:nvPr/>
        </p:nvSpPr>
        <p:spPr>
          <a:xfrm>
            <a:off x="1461294" y="748044"/>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4A99EDF-E726-E57F-B184-0943923468F7}"/>
              </a:ext>
            </a:extLst>
          </p:cNvPr>
          <p:cNvSpPr/>
          <p:nvPr/>
        </p:nvSpPr>
        <p:spPr>
          <a:xfrm>
            <a:off x="1315853" y="1030135"/>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370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1322754" y="1522820"/>
            <a:ext cx="2748041" cy="3601914"/>
          </a:xfrm>
        </p:spPr>
        <p:txBody>
          <a:bodyPr anchor="ctr">
            <a:normAutofit/>
          </a:bodyPr>
          <a:lstStyle/>
          <a:p>
            <a:r>
              <a:rPr lang="en-US" sz="3600" dirty="0">
                <a:solidFill>
                  <a:srgbClr val="FFFFFF"/>
                </a:solidFill>
              </a:rPr>
              <a:t>Jewish Immigrant Leader:</a:t>
            </a:r>
            <a:br>
              <a:rPr lang="en-US" sz="3600" dirty="0">
                <a:solidFill>
                  <a:srgbClr val="FFFFFF"/>
                </a:solidFill>
              </a:rPr>
            </a:br>
            <a:r>
              <a:rPr lang="en-US" sz="3600" dirty="0">
                <a:solidFill>
                  <a:srgbClr val="FFFFFF"/>
                </a:solidFill>
              </a:rPr>
              <a:t>Louis Rothschild* or Theresa Bamberger**</a:t>
            </a:r>
          </a:p>
        </p:txBody>
      </p:sp>
      <p:graphicFrame>
        <p:nvGraphicFramePr>
          <p:cNvPr id="23" name="Content Placeholder 2">
            <a:extLst>
              <a:ext uri="{FF2B5EF4-FFF2-40B4-BE49-F238E27FC236}">
                <a16:creationId xmlns:a16="http://schemas.microsoft.com/office/drawing/2014/main" id="{689C2787-3DAE-F349-BBB3-7694191C36DF}"/>
              </a:ext>
            </a:extLst>
          </p:cNvPr>
          <p:cNvGraphicFramePr>
            <a:graphicFrameLocks noGrp="1"/>
          </p:cNvGraphicFramePr>
          <p:nvPr>
            <p:ph idx="1"/>
            <p:extLst>
              <p:ext uri="{D42A27DB-BD31-4B8C-83A1-F6EECF244321}">
                <p14:modId xmlns:p14="http://schemas.microsoft.com/office/powerpoint/2010/main" val="2510669345"/>
              </p:ext>
            </p:extLst>
          </p:nvPr>
        </p:nvGraphicFramePr>
        <p:xfrm>
          <a:off x="5042848" y="643467"/>
          <a:ext cx="6489510" cy="52525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00B88DB6-0E56-B65D-76B2-1496766BCA4D}"/>
              </a:ext>
            </a:extLst>
          </p:cNvPr>
          <p:cNvSpPr/>
          <p:nvPr/>
        </p:nvSpPr>
        <p:spPr>
          <a:xfrm>
            <a:off x="1094914" y="863725"/>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880DD28-3723-C18D-CDB3-D1BBE8FBF9FC}"/>
              </a:ext>
            </a:extLst>
          </p:cNvPr>
          <p:cNvSpPr/>
          <p:nvPr/>
        </p:nvSpPr>
        <p:spPr>
          <a:xfrm>
            <a:off x="1413085" y="851406"/>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291B846-70E8-2848-8097-1E32856F3E79}"/>
              </a:ext>
            </a:extLst>
          </p:cNvPr>
          <p:cNvSpPr/>
          <p:nvPr/>
        </p:nvSpPr>
        <p:spPr>
          <a:xfrm>
            <a:off x="1425493" y="1168995"/>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7046573-806D-EDCF-3218-4361410ACBCA}"/>
              </a:ext>
            </a:extLst>
          </p:cNvPr>
          <p:cNvSpPr/>
          <p:nvPr/>
        </p:nvSpPr>
        <p:spPr>
          <a:xfrm>
            <a:off x="1119853" y="1176335"/>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1796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1322754" y="1522820"/>
            <a:ext cx="2748041" cy="3601914"/>
          </a:xfrm>
        </p:spPr>
        <p:txBody>
          <a:bodyPr anchor="ctr">
            <a:normAutofit/>
          </a:bodyPr>
          <a:lstStyle/>
          <a:p>
            <a:r>
              <a:rPr lang="en-US" sz="3600" dirty="0">
                <a:solidFill>
                  <a:srgbClr val="FFFFFF"/>
                </a:solidFill>
              </a:rPr>
              <a:t>Ally:</a:t>
            </a:r>
            <a:br>
              <a:rPr lang="en-US" sz="3600" dirty="0">
                <a:solidFill>
                  <a:srgbClr val="FFFFFF"/>
                </a:solidFill>
              </a:rPr>
            </a:br>
            <a:r>
              <a:rPr lang="en-US" sz="2400" dirty="0">
                <a:solidFill>
                  <a:srgbClr val="FFFFFF"/>
                </a:solidFill>
              </a:rPr>
              <a:t>Ira Merwin</a:t>
            </a:r>
          </a:p>
        </p:txBody>
      </p:sp>
      <p:graphicFrame>
        <p:nvGraphicFramePr>
          <p:cNvPr id="23" name="Content Placeholder 2">
            <a:extLst>
              <a:ext uri="{FF2B5EF4-FFF2-40B4-BE49-F238E27FC236}">
                <a16:creationId xmlns:a16="http://schemas.microsoft.com/office/drawing/2014/main" id="{4BD98880-C342-2504-EC42-8B21A38BB99D}"/>
              </a:ext>
            </a:extLst>
          </p:cNvPr>
          <p:cNvGraphicFramePr>
            <a:graphicFrameLocks noGrp="1"/>
          </p:cNvGraphicFramePr>
          <p:nvPr>
            <p:ph idx="1"/>
            <p:extLst>
              <p:ext uri="{D42A27DB-BD31-4B8C-83A1-F6EECF244321}">
                <p14:modId xmlns:p14="http://schemas.microsoft.com/office/powerpoint/2010/main" val="3940797636"/>
              </p:ext>
            </p:extLst>
          </p:nvPr>
        </p:nvGraphicFramePr>
        <p:xfrm>
          <a:off x="5042848" y="643467"/>
          <a:ext cx="6489510" cy="52525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07732F97-F423-96F8-7FC1-A895E95FBA54}"/>
              </a:ext>
            </a:extLst>
          </p:cNvPr>
          <p:cNvSpPr/>
          <p:nvPr/>
        </p:nvSpPr>
        <p:spPr>
          <a:xfrm>
            <a:off x="1304046" y="1146142"/>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7D396FC-DE14-1F89-3163-57D79A64BCEA}"/>
              </a:ext>
            </a:extLst>
          </p:cNvPr>
          <p:cNvSpPr/>
          <p:nvPr/>
        </p:nvSpPr>
        <p:spPr>
          <a:xfrm>
            <a:off x="1632524" y="1145263"/>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6879507-2892-105C-15C1-602158F9E964}"/>
              </a:ext>
            </a:extLst>
          </p:cNvPr>
          <p:cNvSpPr/>
          <p:nvPr/>
        </p:nvSpPr>
        <p:spPr>
          <a:xfrm>
            <a:off x="1080642" y="843484"/>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91EC3EA-CC86-40AA-82AC-C9414BF46FC4}"/>
              </a:ext>
            </a:extLst>
          </p:cNvPr>
          <p:cNvSpPr/>
          <p:nvPr/>
        </p:nvSpPr>
        <p:spPr>
          <a:xfrm>
            <a:off x="1409120" y="862470"/>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6B7CC38-F773-DC36-B445-AD67F79F4163}"/>
              </a:ext>
            </a:extLst>
          </p:cNvPr>
          <p:cNvSpPr/>
          <p:nvPr/>
        </p:nvSpPr>
        <p:spPr>
          <a:xfrm>
            <a:off x="1728815" y="843485"/>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8735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1322754" y="1522820"/>
            <a:ext cx="2748041" cy="3601914"/>
          </a:xfrm>
        </p:spPr>
        <p:txBody>
          <a:bodyPr anchor="ctr">
            <a:normAutofit/>
          </a:bodyPr>
          <a:lstStyle/>
          <a:p>
            <a:r>
              <a:rPr lang="en-US" sz="3600" dirty="0">
                <a:solidFill>
                  <a:srgbClr val="FFFFFF"/>
                </a:solidFill>
              </a:rPr>
              <a:t>Connecticut Legislator:</a:t>
            </a:r>
            <a:br>
              <a:rPr lang="en-US" sz="3600" dirty="0">
                <a:solidFill>
                  <a:srgbClr val="FFFFFF"/>
                </a:solidFill>
              </a:rPr>
            </a:br>
            <a:r>
              <a:rPr lang="en-US" sz="2400" dirty="0">
                <a:solidFill>
                  <a:srgbClr val="FFFFFF"/>
                </a:solidFill>
              </a:rPr>
              <a:t>Noyes Billings</a:t>
            </a:r>
            <a:br>
              <a:rPr lang="en-US" sz="3600" dirty="0">
                <a:solidFill>
                  <a:srgbClr val="FFFFFF"/>
                </a:solidFill>
              </a:rPr>
            </a:br>
            <a:endParaRPr lang="en-US" sz="3600" dirty="0">
              <a:solidFill>
                <a:srgbClr val="FFFFFF"/>
              </a:solidFill>
            </a:endParaRPr>
          </a:p>
        </p:txBody>
      </p:sp>
      <p:graphicFrame>
        <p:nvGraphicFramePr>
          <p:cNvPr id="23" name="Content Placeholder 2">
            <a:extLst>
              <a:ext uri="{FF2B5EF4-FFF2-40B4-BE49-F238E27FC236}">
                <a16:creationId xmlns:a16="http://schemas.microsoft.com/office/drawing/2014/main" id="{EE309AA1-2002-1995-C8D4-4F295177EA95}"/>
              </a:ext>
            </a:extLst>
          </p:cNvPr>
          <p:cNvGraphicFramePr>
            <a:graphicFrameLocks noGrp="1"/>
          </p:cNvGraphicFramePr>
          <p:nvPr>
            <p:ph idx="1"/>
            <p:extLst>
              <p:ext uri="{D42A27DB-BD31-4B8C-83A1-F6EECF244321}">
                <p14:modId xmlns:p14="http://schemas.microsoft.com/office/powerpoint/2010/main" val="609233137"/>
              </p:ext>
            </p:extLst>
          </p:nvPr>
        </p:nvGraphicFramePr>
        <p:xfrm>
          <a:off x="5042848" y="643467"/>
          <a:ext cx="6489510" cy="52525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81E601C2-FB25-57DA-AC82-C71CA5B8C6AC}"/>
              </a:ext>
            </a:extLst>
          </p:cNvPr>
          <p:cNvSpPr/>
          <p:nvPr/>
        </p:nvSpPr>
        <p:spPr>
          <a:xfrm>
            <a:off x="1129517" y="794888"/>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7FA5E59-C130-EEA9-A74A-2E08027EAF14}"/>
              </a:ext>
            </a:extLst>
          </p:cNvPr>
          <p:cNvSpPr/>
          <p:nvPr/>
        </p:nvSpPr>
        <p:spPr>
          <a:xfrm>
            <a:off x="1425493" y="800638"/>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852A0C8-C7EA-59A7-63F4-C0900B0246AF}"/>
              </a:ext>
            </a:extLst>
          </p:cNvPr>
          <p:cNvSpPr/>
          <p:nvPr/>
        </p:nvSpPr>
        <p:spPr>
          <a:xfrm>
            <a:off x="1744216" y="794888"/>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C08B532-4786-0504-6DCD-92E7F01F74EE}"/>
              </a:ext>
            </a:extLst>
          </p:cNvPr>
          <p:cNvSpPr/>
          <p:nvPr/>
        </p:nvSpPr>
        <p:spPr>
          <a:xfrm>
            <a:off x="1141132" y="1106601"/>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FF60EA9-9697-172B-140B-2FFBB00F518F}"/>
              </a:ext>
            </a:extLst>
          </p:cNvPr>
          <p:cNvSpPr/>
          <p:nvPr/>
        </p:nvSpPr>
        <p:spPr>
          <a:xfrm>
            <a:off x="1448481" y="1106291"/>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4AC6EFC-3C8A-5A14-865D-E4A3B28CEBEB}"/>
              </a:ext>
            </a:extLst>
          </p:cNvPr>
          <p:cNvSpPr/>
          <p:nvPr/>
        </p:nvSpPr>
        <p:spPr>
          <a:xfrm>
            <a:off x="1753246" y="1107911"/>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8984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838200" y="365125"/>
            <a:ext cx="10515600" cy="1325563"/>
          </a:xfrm>
        </p:spPr>
        <p:txBody>
          <a:bodyPr>
            <a:normAutofit/>
          </a:bodyPr>
          <a:lstStyle/>
          <a:p>
            <a:r>
              <a:rPr lang="en-US" sz="4200"/>
              <a:t>Outcome</a:t>
            </a:r>
            <a:br>
              <a:rPr lang="en-US" sz="4200"/>
            </a:br>
            <a:endParaRPr lang="en-US" sz="4200"/>
          </a:p>
        </p:txBody>
      </p:sp>
      <p:sp>
        <p:nvSpPr>
          <p:cNvPr id="45"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Content Placeholder 2">
            <a:extLst>
              <a:ext uri="{FF2B5EF4-FFF2-40B4-BE49-F238E27FC236}">
                <a16:creationId xmlns:a16="http://schemas.microsoft.com/office/drawing/2014/main" id="{EE309AA1-2002-1995-C8D4-4F295177EA95}"/>
              </a:ext>
            </a:extLst>
          </p:cNvPr>
          <p:cNvGraphicFramePr>
            <a:graphicFrameLocks noGrp="1"/>
          </p:cNvGraphicFramePr>
          <p:nvPr>
            <p:ph idx="1"/>
            <p:extLst>
              <p:ext uri="{D42A27DB-BD31-4B8C-83A1-F6EECF244321}">
                <p14:modId xmlns:p14="http://schemas.microsoft.com/office/powerpoint/2010/main" val="2399035084"/>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1747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C6A106-D10B-1ED1-C0E8-1366B815C084}"/>
              </a:ext>
            </a:extLst>
          </p:cNvPr>
          <p:cNvSpPr>
            <a:spLocks noGrp="1"/>
          </p:cNvSpPr>
          <p:nvPr>
            <p:ph type="title"/>
          </p:nvPr>
        </p:nvSpPr>
        <p:spPr>
          <a:xfrm>
            <a:off x="943277" y="712269"/>
            <a:ext cx="3370998" cy="5502264"/>
          </a:xfrm>
        </p:spPr>
        <p:txBody>
          <a:bodyPr>
            <a:normAutofit/>
          </a:bodyPr>
          <a:lstStyle/>
          <a:p>
            <a:r>
              <a:rPr lang="en-US" dirty="0">
                <a:solidFill>
                  <a:srgbClr val="FFFFFF"/>
                </a:solidFill>
              </a:rPr>
              <a:t>Follow-up</a:t>
            </a:r>
            <a:br>
              <a:rPr lang="en-US" dirty="0">
                <a:solidFill>
                  <a:srgbClr val="FFFFFF"/>
                </a:solidFill>
              </a:rPr>
            </a:br>
            <a:endParaRPr lang="en-US" dirty="0">
              <a:solidFill>
                <a:srgbClr val="FFFFFF"/>
              </a:solidFill>
            </a:endParaRPr>
          </a:p>
        </p:txBody>
      </p:sp>
      <p:cxnSp>
        <p:nvCxnSpPr>
          <p:cNvPr id="40" name="Straight Connector 39">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85216"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23" name="Content Placeholder 2">
            <a:extLst>
              <a:ext uri="{FF2B5EF4-FFF2-40B4-BE49-F238E27FC236}">
                <a16:creationId xmlns:a16="http://schemas.microsoft.com/office/drawing/2014/main" id="{EE309AA1-2002-1995-C8D4-4F295177EA95}"/>
              </a:ext>
            </a:extLst>
          </p:cNvPr>
          <p:cNvGraphicFramePr>
            <a:graphicFrameLocks noGrp="1"/>
          </p:cNvGraphicFramePr>
          <p:nvPr>
            <p:ph idx="1"/>
            <p:extLst>
              <p:ext uri="{D42A27DB-BD31-4B8C-83A1-F6EECF244321}">
                <p14:modId xmlns:p14="http://schemas.microsoft.com/office/powerpoint/2010/main" val="161896635"/>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8398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044E4B-7633-F7CD-1D79-465450C0D948}"/>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Overview</a:t>
            </a:r>
          </a:p>
        </p:txBody>
      </p:sp>
      <p:graphicFrame>
        <p:nvGraphicFramePr>
          <p:cNvPr id="5" name="Content Placeholder 2">
            <a:extLst>
              <a:ext uri="{FF2B5EF4-FFF2-40B4-BE49-F238E27FC236}">
                <a16:creationId xmlns:a16="http://schemas.microsoft.com/office/drawing/2014/main" id="{9F515CF1-98F3-B0C0-1320-20FC2FDA79EE}"/>
              </a:ext>
            </a:extLst>
          </p:cNvPr>
          <p:cNvGraphicFramePr>
            <a:graphicFrameLocks noGrp="1"/>
          </p:cNvGraphicFramePr>
          <p:nvPr>
            <p:ph idx="1"/>
            <p:extLst>
              <p:ext uri="{D42A27DB-BD31-4B8C-83A1-F6EECF244321}">
                <p14:modId xmlns:p14="http://schemas.microsoft.com/office/powerpoint/2010/main" val="1437381279"/>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2488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044E4B-7633-F7CD-1D79-465450C0D948}"/>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Overview</a:t>
            </a:r>
          </a:p>
        </p:txBody>
      </p:sp>
      <p:graphicFrame>
        <p:nvGraphicFramePr>
          <p:cNvPr id="5" name="Content Placeholder 2">
            <a:extLst>
              <a:ext uri="{FF2B5EF4-FFF2-40B4-BE49-F238E27FC236}">
                <a16:creationId xmlns:a16="http://schemas.microsoft.com/office/drawing/2014/main" id="{9F515CF1-98F3-B0C0-1320-20FC2FDA79EE}"/>
              </a:ext>
            </a:extLst>
          </p:cNvPr>
          <p:cNvGraphicFramePr>
            <a:graphicFrameLocks noGrp="1"/>
          </p:cNvGraphicFramePr>
          <p:nvPr>
            <p:ph idx="1"/>
            <p:extLst>
              <p:ext uri="{D42A27DB-BD31-4B8C-83A1-F6EECF244321}">
                <p14:modId xmlns:p14="http://schemas.microsoft.com/office/powerpoint/2010/main" val="4185865286"/>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9950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044E4B-7633-F7CD-1D79-465450C0D948}"/>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Overview</a:t>
            </a:r>
          </a:p>
        </p:txBody>
      </p:sp>
      <p:graphicFrame>
        <p:nvGraphicFramePr>
          <p:cNvPr id="5" name="Content Placeholder 2">
            <a:extLst>
              <a:ext uri="{FF2B5EF4-FFF2-40B4-BE49-F238E27FC236}">
                <a16:creationId xmlns:a16="http://schemas.microsoft.com/office/drawing/2014/main" id="{9F515CF1-98F3-B0C0-1320-20FC2FDA79EE}"/>
              </a:ext>
            </a:extLst>
          </p:cNvPr>
          <p:cNvGraphicFramePr>
            <a:graphicFrameLocks noGrp="1"/>
          </p:cNvGraphicFramePr>
          <p:nvPr>
            <p:ph idx="1"/>
            <p:extLst>
              <p:ext uri="{D42A27DB-BD31-4B8C-83A1-F6EECF244321}">
                <p14:modId xmlns:p14="http://schemas.microsoft.com/office/powerpoint/2010/main" val="2605890364"/>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4742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044E4B-7633-F7CD-1D79-465450C0D948}"/>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Overview</a:t>
            </a:r>
          </a:p>
        </p:txBody>
      </p:sp>
      <p:graphicFrame>
        <p:nvGraphicFramePr>
          <p:cNvPr id="5" name="Content Placeholder 2">
            <a:extLst>
              <a:ext uri="{FF2B5EF4-FFF2-40B4-BE49-F238E27FC236}">
                <a16:creationId xmlns:a16="http://schemas.microsoft.com/office/drawing/2014/main" id="{9F515CF1-98F3-B0C0-1320-20FC2FDA79EE}"/>
              </a:ext>
            </a:extLst>
          </p:cNvPr>
          <p:cNvGraphicFramePr>
            <a:graphicFrameLocks noGrp="1"/>
          </p:cNvGraphicFramePr>
          <p:nvPr>
            <p:ph idx="1"/>
            <p:extLst>
              <p:ext uri="{D42A27DB-BD31-4B8C-83A1-F6EECF244321}">
                <p14:modId xmlns:p14="http://schemas.microsoft.com/office/powerpoint/2010/main" val="2944048705"/>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7056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044E4B-7633-F7CD-1D79-465450C0D948}"/>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Overview</a:t>
            </a:r>
          </a:p>
        </p:txBody>
      </p:sp>
      <p:graphicFrame>
        <p:nvGraphicFramePr>
          <p:cNvPr id="5" name="Content Placeholder 2">
            <a:extLst>
              <a:ext uri="{FF2B5EF4-FFF2-40B4-BE49-F238E27FC236}">
                <a16:creationId xmlns:a16="http://schemas.microsoft.com/office/drawing/2014/main" id="{9F515CF1-98F3-B0C0-1320-20FC2FDA79EE}"/>
              </a:ext>
            </a:extLst>
          </p:cNvPr>
          <p:cNvGraphicFramePr>
            <a:graphicFrameLocks noGrp="1"/>
          </p:cNvGraphicFramePr>
          <p:nvPr>
            <p:ph idx="1"/>
            <p:extLst>
              <p:ext uri="{D42A27DB-BD31-4B8C-83A1-F6EECF244321}">
                <p14:modId xmlns:p14="http://schemas.microsoft.com/office/powerpoint/2010/main" val="3890061727"/>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9847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B764D0-4AAB-3DF3-3165-DD2D96870EA2}"/>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Introductory Question</a:t>
            </a:r>
          </a:p>
        </p:txBody>
      </p:sp>
      <p:graphicFrame>
        <p:nvGraphicFramePr>
          <p:cNvPr id="5" name="Content Placeholder 2">
            <a:extLst>
              <a:ext uri="{FF2B5EF4-FFF2-40B4-BE49-F238E27FC236}">
                <a16:creationId xmlns:a16="http://schemas.microsoft.com/office/drawing/2014/main" id="{3E1B036B-6B11-FDC0-95AD-98C9B06EA059}"/>
              </a:ext>
            </a:extLst>
          </p:cNvPr>
          <p:cNvGraphicFramePr>
            <a:graphicFrameLocks noGrp="1"/>
          </p:cNvGraphicFramePr>
          <p:nvPr>
            <p:ph idx="1"/>
            <p:extLst>
              <p:ext uri="{D42A27DB-BD31-4B8C-83A1-F6EECF244321}">
                <p14:modId xmlns:p14="http://schemas.microsoft.com/office/powerpoint/2010/main" val="217894605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1379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B764D0-4AAB-3DF3-3165-DD2D96870EA2}"/>
              </a:ext>
            </a:extLst>
          </p:cNvPr>
          <p:cNvSpPr>
            <a:spLocks noGrp="1"/>
          </p:cNvSpPr>
          <p:nvPr>
            <p:ph type="title"/>
          </p:nvPr>
        </p:nvSpPr>
        <p:spPr>
          <a:xfrm>
            <a:off x="586478" y="1683756"/>
            <a:ext cx="3115265" cy="2396359"/>
          </a:xfrm>
        </p:spPr>
        <p:txBody>
          <a:bodyPr anchor="b">
            <a:normAutofit/>
          </a:bodyPr>
          <a:lstStyle/>
          <a:p>
            <a:pPr algn="r"/>
            <a:r>
              <a:rPr lang="en-US" sz="4000" dirty="0">
                <a:solidFill>
                  <a:srgbClr val="FFFFFF"/>
                </a:solidFill>
              </a:rPr>
              <a:t>Role Cards</a:t>
            </a:r>
          </a:p>
        </p:txBody>
      </p:sp>
      <p:graphicFrame>
        <p:nvGraphicFramePr>
          <p:cNvPr id="5" name="Content Placeholder 2">
            <a:extLst>
              <a:ext uri="{FF2B5EF4-FFF2-40B4-BE49-F238E27FC236}">
                <a16:creationId xmlns:a16="http://schemas.microsoft.com/office/drawing/2014/main" id="{3E1B036B-6B11-FDC0-95AD-98C9B06EA059}"/>
              </a:ext>
            </a:extLst>
          </p:cNvPr>
          <p:cNvGraphicFramePr>
            <a:graphicFrameLocks noGrp="1"/>
          </p:cNvGraphicFramePr>
          <p:nvPr>
            <p:ph idx="1"/>
            <p:extLst>
              <p:ext uri="{D42A27DB-BD31-4B8C-83A1-F6EECF244321}">
                <p14:modId xmlns:p14="http://schemas.microsoft.com/office/powerpoint/2010/main" val="227563192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7070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9C51A6-DFEA-E70C-BB0D-F3EFFE1F58BB}"/>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rPr>
              <a:t>Colonial Founder: </a:t>
            </a:r>
            <a:r>
              <a:rPr lang="en-US" sz="3200" dirty="0">
                <a:solidFill>
                  <a:schemeClr val="bg1"/>
                </a:solidFill>
              </a:rPr>
              <a:t>Thomas Hooker</a:t>
            </a:r>
          </a:p>
        </p:txBody>
      </p:sp>
      <p:graphicFrame>
        <p:nvGraphicFramePr>
          <p:cNvPr id="5" name="Content Placeholder 2">
            <a:extLst>
              <a:ext uri="{FF2B5EF4-FFF2-40B4-BE49-F238E27FC236}">
                <a16:creationId xmlns:a16="http://schemas.microsoft.com/office/drawing/2014/main" id="{A7CE5182-A84F-51A2-D831-BE7F749262FA}"/>
              </a:ext>
            </a:extLst>
          </p:cNvPr>
          <p:cNvGraphicFramePr>
            <a:graphicFrameLocks noGrp="1"/>
          </p:cNvGraphicFramePr>
          <p:nvPr>
            <p:ph idx="1"/>
            <p:extLst>
              <p:ext uri="{D42A27DB-BD31-4B8C-83A1-F6EECF244321}">
                <p14:modId xmlns:p14="http://schemas.microsoft.com/office/powerpoint/2010/main" val="3685350673"/>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99B6B3BD-B0B5-CFD6-0995-BCFB7EDF4351}"/>
              </a:ext>
            </a:extLst>
          </p:cNvPr>
          <p:cNvSpPr/>
          <p:nvPr/>
        </p:nvSpPr>
        <p:spPr>
          <a:xfrm>
            <a:off x="631619" y="732920"/>
            <a:ext cx="223404" cy="2211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5269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1302</Words>
  <Application>Microsoft Office PowerPoint</Application>
  <PresentationFormat>Widescreen</PresentationFormat>
  <Paragraphs>65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Time Line Activity</vt:lpstr>
      <vt:lpstr>Overview</vt:lpstr>
      <vt:lpstr>Overview</vt:lpstr>
      <vt:lpstr>Overview</vt:lpstr>
      <vt:lpstr>Overview</vt:lpstr>
      <vt:lpstr>Overview</vt:lpstr>
      <vt:lpstr>Introductory Question</vt:lpstr>
      <vt:lpstr>Role Cards</vt:lpstr>
      <vt:lpstr>Colonial Founder: Thomas Hooker</vt:lpstr>
      <vt:lpstr>State Political Leader: Roger Sherman</vt:lpstr>
      <vt:lpstr>Connecticut Convention Delegate: Oliver Ellsworth or John Treadwell</vt:lpstr>
      <vt:lpstr>Jewish Immigrant Leader: Louis Rothschild* or Theresa Bamberger**</vt:lpstr>
      <vt:lpstr>Ally: Ira Merwin</vt:lpstr>
      <vt:lpstr>Connecticut Legislator: Noyes Billings </vt:lpstr>
      <vt:lpstr>Outcome </vt:lpstr>
      <vt:lpstr>Follow-up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Line Activity</dc:title>
  <dc:creator>Elizabeth Rose</dc:creator>
  <cp:lastModifiedBy>Elizabeth Rose</cp:lastModifiedBy>
  <cp:revision>15</cp:revision>
  <dcterms:created xsi:type="dcterms:W3CDTF">2022-10-17T18:26:24Z</dcterms:created>
  <dcterms:modified xsi:type="dcterms:W3CDTF">2023-01-26T17:59:58Z</dcterms:modified>
</cp:coreProperties>
</file>